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16"/>
  </p:notesMasterIdLst>
  <p:sldIdLst>
    <p:sldId id="323" r:id="rId3"/>
    <p:sldId id="299" r:id="rId4"/>
    <p:sldId id="327" r:id="rId5"/>
    <p:sldId id="315" r:id="rId6"/>
    <p:sldId id="324" r:id="rId7"/>
    <p:sldId id="325" r:id="rId8"/>
    <p:sldId id="316" r:id="rId9"/>
    <p:sldId id="295" r:id="rId10"/>
    <p:sldId id="271" r:id="rId11"/>
    <p:sldId id="270" r:id="rId12"/>
    <p:sldId id="301" r:id="rId13"/>
    <p:sldId id="317" r:id="rId14"/>
    <p:sldId id="32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95077-B701-42C0-81C1-22F4071A5D70}" v="13" dt="2022-06-06T03:34:38.826"/>
    <p1510:client id="{24D27496-CC88-4B3C-A458-F4EC7B443A13}" v="3" dt="2022-06-17T15:03:16.238"/>
    <p1510:client id="{32A4F2BD-3234-450A-B99B-2FB5A65E0AFB}" v="22" dt="2022-09-15T11:48:08.516"/>
    <p1510:client id="{36111429-F044-4942-9101-573797D92F2F}" v="1" dt="2022-09-15T12:05:35.722"/>
    <p1510:client id="{70856FB8-417C-4008-A369-A3048186EF03}" v="20" dt="2022-06-06T06:42:10.548"/>
    <p1510:client id="{7371DB10-21BF-46D1-8306-75C5CF433F6B}" v="1857" dt="2022-06-05T18:22:01.533"/>
    <p1510:client id="{9A320071-915D-44B7-B1E2-F6202B8849A7}" v="272" dt="2022-09-14T09:32:16.829"/>
    <p1510:client id="{ACF87F49-CAFC-494B-ABC7-B6C9EBA40C20}" v="1" dt="2022-06-06T12:52:30.274"/>
    <p1510:client id="{D420B4D2-B5B2-47C4-B5D2-30FD285C1F0A}" v="380" dt="2022-09-13T09:31:33.399"/>
    <p1510:client id="{DAE543C0-4289-4400-9E42-A9E4D7392231}" v="34" dt="2022-06-12T20:42:31.1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Butler" userId="0c0baffe559894df" providerId="Windows Live" clId="Web-{ACF87F49-CAFC-494B-ABC7-B6C9EBA40C20}"/>
    <pc:docChg chg="modSld">
      <pc:chgData name="Paul Butler" userId="0c0baffe559894df" providerId="Windows Live" clId="Web-{ACF87F49-CAFC-494B-ABC7-B6C9EBA40C20}" dt="2022-06-06T12:52:30.274" v="0"/>
      <pc:docMkLst>
        <pc:docMk/>
      </pc:docMkLst>
      <pc:sldChg chg="delSp">
        <pc:chgData name="Paul Butler" userId="0c0baffe559894df" providerId="Windows Live" clId="Web-{ACF87F49-CAFC-494B-ABC7-B6C9EBA40C20}" dt="2022-06-06T12:52:30.274" v="0"/>
        <pc:sldMkLst>
          <pc:docMk/>
          <pc:sldMk cId="2232155785" sldId="315"/>
        </pc:sldMkLst>
        <pc:inkChg chg="del">
          <ac:chgData name="Paul Butler" userId="0c0baffe559894df" providerId="Windows Live" clId="Web-{ACF87F49-CAFC-494B-ABC7-B6C9EBA40C20}" dt="2022-06-06T12:52:30.274" v="0"/>
          <ac:inkMkLst>
            <pc:docMk/>
            <pc:sldMk cId="2232155785" sldId="315"/>
            <ac:inkMk id="11" creationId="{FD7B9EF0-37AA-C83D-1A67-DABDFF3E6E78}"/>
          </ac:inkMkLst>
        </pc:inkChg>
      </pc:sldChg>
    </pc:docChg>
  </pc:docChgLst>
  <pc:docChgLst>
    <pc:chgData name="Paul Butler" userId="0c0baffe559894df" providerId="Windows Live" clId="Web-{36111429-F044-4942-9101-573797D92F2F}"/>
    <pc:docChg chg="modSld">
      <pc:chgData name="Paul Butler" userId="0c0baffe559894df" providerId="Windows Live" clId="Web-{36111429-F044-4942-9101-573797D92F2F}" dt="2022-09-15T12:05:35.722" v="0"/>
      <pc:docMkLst>
        <pc:docMk/>
      </pc:docMkLst>
      <pc:sldChg chg="delAnim modAnim">
        <pc:chgData name="Paul Butler" userId="0c0baffe559894df" providerId="Windows Live" clId="Web-{36111429-F044-4942-9101-573797D92F2F}" dt="2022-09-15T12:05:35.722" v="0"/>
        <pc:sldMkLst>
          <pc:docMk/>
          <pc:sldMk cId="3831678161" sldId="326"/>
        </pc:sldMkLst>
      </pc:sldChg>
    </pc:docChg>
  </pc:docChgLst>
  <pc:docChgLst>
    <pc:chgData name="Paul Butler" userId="0c0baffe559894df" providerId="Windows Live" clId="Web-{DAE543C0-4289-4400-9E42-A9E4D7392231}"/>
    <pc:docChg chg="addSld delSld modSld">
      <pc:chgData name="Paul Butler" userId="0c0baffe559894df" providerId="Windows Live" clId="Web-{DAE543C0-4289-4400-9E42-A9E4D7392231}" dt="2022-06-12T20:42:31.121" v="21" actId="20577"/>
      <pc:docMkLst>
        <pc:docMk/>
      </pc:docMkLst>
      <pc:sldChg chg="modSp">
        <pc:chgData name="Paul Butler" userId="0c0baffe559894df" providerId="Windows Live" clId="Web-{DAE543C0-4289-4400-9E42-A9E4D7392231}" dt="2022-06-12T20:27:43.877" v="3" actId="1076"/>
        <pc:sldMkLst>
          <pc:docMk/>
          <pc:sldMk cId="2232155785" sldId="315"/>
        </pc:sldMkLst>
        <pc:spChg chg="mod">
          <ac:chgData name="Paul Butler" userId="0c0baffe559894df" providerId="Windows Live" clId="Web-{DAE543C0-4289-4400-9E42-A9E4D7392231}" dt="2022-06-12T20:27:43.877" v="3" actId="1076"/>
          <ac:spMkLst>
            <pc:docMk/>
            <pc:sldMk cId="2232155785" sldId="315"/>
            <ac:spMk id="9" creationId="{8315B7C2-A425-4586-A6EB-D6006DDFEE00}"/>
          </ac:spMkLst>
        </pc:spChg>
      </pc:sldChg>
      <pc:sldChg chg="modSp">
        <pc:chgData name="Paul Butler" userId="0c0baffe559894df" providerId="Windows Live" clId="Web-{DAE543C0-4289-4400-9E42-A9E4D7392231}" dt="2022-06-12T20:42:31.121" v="21" actId="20577"/>
        <pc:sldMkLst>
          <pc:docMk/>
          <pc:sldMk cId="765875100" sldId="317"/>
        </pc:sldMkLst>
        <pc:spChg chg="mod">
          <ac:chgData name="Paul Butler" userId="0c0baffe559894df" providerId="Windows Live" clId="Web-{DAE543C0-4289-4400-9E42-A9E4D7392231}" dt="2022-06-12T20:42:31.121" v="21" actId="20577"/>
          <ac:spMkLst>
            <pc:docMk/>
            <pc:sldMk cId="765875100" sldId="317"/>
            <ac:spMk id="29" creationId="{EC32622B-9FB8-4C3C-B43A-7A2710856D81}"/>
          </ac:spMkLst>
        </pc:spChg>
      </pc:sldChg>
      <pc:sldChg chg="add del replId">
        <pc:chgData name="Paul Butler" userId="0c0baffe559894df" providerId="Windows Live" clId="Web-{DAE543C0-4289-4400-9E42-A9E4D7392231}" dt="2022-06-12T20:31:34.899" v="5"/>
        <pc:sldMkLst>
          <pc:docMk/>
          <pc:sldMk cId="2700734215" sldId="327"/>
        </pc:sldMkLst>
      </pc:sldChg>
    </pc:docChg>
  </pc:docChgLst>
  <pc:docChgLst>
    <pc:chgData name="Paul Butler" userId="0c0baffe559894df" providerId="Windows Live" clId="Web-{D420B4D2-B5B2-47C4-B5D2-30FD285C1F0A}"/>
    <pc:docChg chg="addSld modSld">
      <pc:chgData name="Paul Butler" userId="0c0baffe559894df" providerId="Windows Live" clId="Web-{D420B4D2-B5B2-47C4-B5D2-30FD285C1F0A}" dt="2022-09-13T09:31:33.399" v="218" actId="20577"/>
      <pc:docMkLst>
        <pc:docMk/>
      </pc:docMkLst>
      <pc:sldChg chg="addSp delSp modSp">
        <pc:chgData name="Paul Butler" userId="0c0baffe559894df" providerId="Windows Live" clId="Web-{D420B4D2-B5B2-47C4-B5D2-30FD285C1F0A}" dt="2022-09-13T09:31:33.399" v="218" actId="20577"/>
        <pc:sldMkLst>
          <pc:docMk/>
          <pc:sldMk cId="418455237" sldId="299"/>
        </pc:sldMkLst>
        <pc:spChg chg="add mod">
          <ac:chgData name="Paul Butler" userId="0c0baffe559894df" providerId="Windows Live" clId="Web-{D420B4D2-B5B2-47C4-B5D2-30FD285C1F0A}" dt="2022-09-13T09:27:39.051" v="54" actId="20577"/>
          <ac:spMkLst>
            <pc:docMk/>
            <pc:sldMk cId="418455237" sldId="299"/>
            <ac:spMk id="4" creationId="{451CE432-E29D-5D8E-64CF-6FB12B43027F}"/>
          </ac:spMkLst>
        </pc:spChg>
        <pc:spChg chg="add mod">
          <ac:chgData name="Paul Butler" userId="0c0baffe559894df" providerId="Windows Live" clId="Web-{D420B4D2-B5B2-47C4-B5D2-30FD285C1F0A}" dt="2022-09-13T09:31:33.399" v="218" actId="20577"/>
          <ac:spMkLst>
            <pc:docMk/>
            <pc:sldMk cId="418455237" sldId="299"/>
            <ac:spMk id="6" creationId="{A827F7CC-88D0-FAC2-599D-71BCB953CD90}"/>
          </ac:spMkLst>
        </pc:spChg>
        <pc:spChg chg="del">
          <ac:chgData name="Paul Butler" userId="0c0baffe559894df" providerId="Windows Live" clId="Web-{D420B4D2-B5B2-47C4-B5D2-30FD285C1F0A}" dt="2022-09-13T09:26:29.769" v="33"/>
          <ac:spMkLst>
            <pc:docMk/>
            <pc:sldMk cId="418455237" sldId="299"/>
            <ac:spMk id="27" creationId="{C987A36F-1251-436B-9D4A-0B7477EFBDEB}"/>
          </ac:spMkLst>
        </pc:spChg>
        <pc:spChg chg="del">
          <ac:chgData name="Paul Butler" userId="0c0baffe559894df" providerId="Windows Live" clId="Web-{D420B4D2-B5B2-47C4-B5D2-30FD285C1F0A}" dt="2022-09-13T09:26:29.769" v="32"/>
          <ac:spMkLst>
            <pc:docMk/>
            <pc:sldMk cId="418455237" sldId="299"/>
            <ac:spMk id="29" creationId="{EC32622B-9FB8-4C3C-B43A-7A2710856D81}"/>
          </ac:spMkLst>
        </pc:spChg>
        <pc:spChg chg="del">
          <ac:chgData name="Paul Butler" userId="0c0baffe559894df" providerId="Windows Live" clId="Web-{D420B4D2-B5B2-47C4-B5D2-30FD285C1F0A}" dt="2022-09-13T09:26:20.159" v="30"/>
          <ac:spMkLst>
            <pc:docMk/>
            <pc:sldMk cId="418455237" sldId="299"/>
            <ac:spMk id="31" creationId="{28CBD0F6-6C5B-4CEF-BDA8-1D69CE21A48E}"/>
          </ac:spMkLst>
        </pc:spChg>
        <pc:spChg chg="del">
          <ac:chgData name="Paul Butler" userId="0c0baffe559894df" providerId="Windows Live" clId="Web-{D420B4D2-B5B2-47C4-B5D2-30FD285C1F0A}" dt="2022-09-13T09:26:29.769" v="31"/>
          <ac:spMkLst>
            <pc:docMk/>
            <pc:sldMk cId="418455237" sldId="299"/>
            <ac:spMk id="50" creationId="{DE2FD4DC-C427-459F-984B-E96590D791E1}"/>
          </ac:spMkLst>
        </pc:spChg>
      </pc:sldChg>
      <pc:sldChg chg="addSp modSp">
        <pc:chgData name="Paul Butler" userId="0c0baffe559894df" providerId="Windows Live" clId="Web-{D420B4D2-B5B2-47C4-B5D2-30FD285C1F0A}" dt="2022-09-13T09:25:39.268" v="28" actId="20577"/>
        <pc:sldMkLst>
          <pc:docMk/>
          <pc:sldMk cId="765875100" sldId="317"/>
        </pc:sldMkLst>
        <pc:spChg chg="add mod">
          <ac:chgData name="Paul Butler" userId="0c0baffe559894df" providerId="Windows Live" clId="Web-{D420B4D2-B5B2-47C4-B5D2-30FD285C1F0A}" dt="2022-09-13T09:25:39.268" v="28" actId="20577"/>
          <ac:spMkLst>
            <pc:docMk/>
            <pc:sldMk cId="765875100" sldId="317"/>
            <ac:spMk id="3" creationId="{23DD778A-0753-304F-C112-A2755C003356}"/>
          </ac:spMkLst>
        </pc:spChg>
        <pc:spChg chg="mod">
          <ac:chgData name="Paul Butler" userId="0c0baffe559894df" providerId="Windows Live" clId="Web-{D420B4D2-B5B2-47C4-B5D2-30FD285C1F0A}" dt="2022-09-13T09:24:21.938" v="0" actId="1076"/>
          <ac:spMkLst>
            <pc:docMk/>
            <pc:sldMk cId="765875100" sldId="317"/>
            <ac:spMk id="4" creationId="{7E349BA0-7832-8BCC-565E-91ACEA2D346C}"/>
          </ac:spMkLst>
        </pc:spChg>
      </pc:sldChg>
      <pc:sldChg chg="add replId">
        <pc:chgData name="Paul Butler" userId="0c0baffe559894df" providerId="Windows Live" clId="Web-{D420B4D2-B5B2-47C4-B5D2-30FD285C1F0A}" dt="2022-09-13T09:26:12.174" v="29"/>
        <pc:sldMkLst>
          <pc:docMk/>
          <pc:sldMk cId="673468237" sldId="327"/>
        </pc:sldMkLst>
      </pc:sldChg>
    </pc:docChg>
  </pc:docChgLst>
  <pc:docChgLst>
    <pc:chgData name="Paul Butler" userId="0c0baffe559894df" providerId="Windows Live" clId="Web-{70856FB8-417C-4008-A369-A3048186EF03}"/>
    <pc:docChg chg="modSld sldOrd">
      <pc:chgData name="Paul Butler" userId="0c0baffe559894df" providerId="Windows Live" clId="Web-{70856FB8-417C-4008-A369-A3048186EF03}" dt="2022-06-06T06:42:07.079" v="14" actId="20577"/>
      <pc:docMkLst>
        <pc:docMk/>
      </pc:docMkLst>
      <pc:sldChg chg="ord">
        <pc:chgData name="Paul Butler" userId="0c0baffe559894df" providerId="Windows Live" clId="Web-{70856FB8-417C-4008-A369-A3048186EF03}" dt="2022-06-06T06:21:02.053" v="2"/>
        <pc:sldMkLst>
          <pc:docMk/>
          <pc:sldMk cId="0" sldId="267"/>
        </pc:sldMkLst>
      </pc:sldChg>
      <pc:sldChg chg="modSp">
        <pc:chgData name="Paul Butler" userId="0c0baffe559894df" providerId="Windows Live" clId="Web-{70856FB8-417C-4008-A369-A3048186EF03}" dt="2022-06-06T06:42:07.079" v="14" actId="20577"/>
        <pc:sldMkLst>
          <pc:docMk/>
          <pc:sldMk cId="812773793" sldId="301"/>
        </pc:sldMkLst>
        <pc:spChg chg="mod">
          <ac:chgData name="Paul Butler" userId="0c0baffe559894df" providerId="Windows Live" clId="Web-{70856FB8-417C-4008-A369-A3048186EF03}" dt="2022-06-06T06:42:07.079" v="14" actId="20577"/>
          <ac:spMkLst>
            <pc:docMk/>
            <pc:sldMk cId="812773793" sldId="301"/>
            <ac:spMk id="12" creationId="{00000000-0000-0000-0000-000000000000}"/>
          </ac:spMkLst>
        </pc:spChg>
      </pc:sldChg>
      <pc:sldChg chg="ord">
        <pc:chgData name="Paul Butler" userId="0c0baffe559894df" providerId="Windows Live" clId="Web-{70856FB8-417C-4008-A369-A3048186EF03}" dt="2022-06-06T06:20:59.693" v="1"/>
        <pc:sldMkLst>
          <pc:docMk/>
          <pc:sldMk cId="3389769631" sldId="313"/>
        </pc:sldMkLst>
      </pc:sldChg>
      <pc:sldChg chg="delSp delAnim">
        <pc:chgData name="Paul Butler" userId="0c0baffe559894df" providerId="Windows Live" clId="Web-{70856FB8-417C-4008-A369-A3048186EF03}" dt="2022-06-06T06:21:32.303" v="4"/>
        <pc:sldMkLst>
          <pc:docMk/>
          <pc:sldMk cId="765875100" sldId="317"/>
        </pc:sldMkLst>
        <pc:spChg chg="del">
          <ac:chgData name="Paul Butler" userId="0c0baffe559894df" providerId="Windows Live" clId="Web-{70856FB8-417C-4008-A369-A3048186EF03}" dt="2022-06-06T06:21:32.303" v="4"/>
          <ac:spMkLst>
            <pc:docMk/>
            <pc:sldMk cId="765875100" sldId="317"/>
            <ac:spMk id="6" creationId="{36CADD6D-6DA0-2710-1311-76969295C03F}"/>
          </ac:spMkLst>
        </pc:spChg>
      </pc:sldChg>
      <pc:sldChg chg="addSp modSp ord addAnim modAnim">
        <pc:chgData name="Paul Butler" userId="0c0baffe559894df" providerId="Windows Live" clId="Web-{70856FB8-417C-4008-A369-A3048186EF03}" dt="2022-06-06T06:22:24.367" v="8"/>
        <pc:sldMkLst>
          <pc:docMk/>
          <pc:sldMk cId="3831678161" sldId="326"/>
        </pc:sldMkLst>
        <pc:spChg chg="add">
          <ac:chgData name="Paul Butler" userId="0c0baffe559894df" providerId="Windows Live" clId="Web-{70856FB8-417C-4008-A369-A3048186EF03}" dt="2022-06-06T06:21:36.741" v="5"/>
          <ac:spMkLst>
            <pc:docMk/>
            <pc:sldMk cId="3831678161" sldId="326"/>
            <ac:spMk id="2" creationId="{6EF9E4A2-7FB5-3BB6-653D-E2F6EB9DF560}"/>
          </ac:spMkLst>
        </pc:spChg>
        <pc:spChg chg="mod">
          <ac:chgData name="Paul Butler" userId="0c0baffe559894df" providerId="Windows Live" clId="Web-{70856FB8-417C-4008-A369-A3048186EF03}" dt="2022-06-06T06:21:44.413" v="6" actId="1076"/>
          <ac:spMkLst>
            <pc:docMk/>
            <pc:sldMk cId="3831678161" sldId="326"/>
            <ac:spMk id="20" creationId="{29F18E9F-F850-47E7-85FB-ADFB61516F5D}"/>
          </ac:spMkLst>
        </pc:spChg>
      </pc:sldChg>
    </pc:docChg>
  </pc:docChgLst>
  <pc:docChgLst>
    <pc:chgData name="Paul Butler" userId="0c0baffe559894df" providerId="Windows Live" clId="Web-{9A320071-915D-44B7-B1E2-F6202B8849A7}"/>
    <pc:docChg chg="modSld">
      <pc:chgData name="Paul Butler" userId="0c0baffe559894df" providerId="Windows Live" clId="Web-{9A320071-915D-44B7-B1E2-F6202B8849A7}" dt="2022-09-14T09:32:16.829" v="140" actId="20577"/>
      <pc:docMkLst>
        <pc:docMk/>
      </pc:docMkLst>
      <pc:sldChg chg="addSp modSp">
        <pc:chgData name="Paul Butler" userId="0c0baffe559894df" providerId="Windows Live" clId="Web-{9A320071-915D-44B7-B1E2-F6202B8849A7}" dt="2022-09-14T09:11:51.507" v="40" actId="20577"/>
        <pc:sldMkLst>
          <pc:docMk/>
          <pc:sldMk cId="418455237" sldId="299"/>
        </pc:sldMkLst>
        <pc:spChg chg="add mod">
          <ac:chgData name="Paul Butler" userId="0c0baffe559894df" providerId="Windows Live" clId="Web-{9A320071-915D-44B7-B1E2-F6202B8849A7}" dt="2022-09-14T09:11:32.803" v="26" actId="1076"/>
          <ac:spMkLst>
            <pc:docMk/>
            <pc:sldMk cId="418455237" sldId="299"/>
            <ac:spMk id="3" creationId="{EE44A193-AB0A-332C-B88E-99BA9E747E86}"/>
          </ac:spMkLst>
        </pc:spChg>
        <pc:spChg chg="mod">
          <ac:chgData name="Paul Butler" userId="0c0baffe559894df" providerId="Windows Live" clId="Web-{9A320071-915D-44B7-B1E2-F6202B8849A7}" dt="2022-09-14T09:11:51.507" v="40" actId="20577"/>
          <ac:spMkLst>
            <pc:docMk/>
            <pc:sldMk cId="418455237" sldId="299"/>
            <ac:spMk id="6" creationId="{A827F7CC-88D0-FAC2-599D-71BCB953CD90}"/>
          </ac:spMkLst>
        </pc:spChg>
      </pc:sldChg>
      <pc:sldChg chg="modSp">
        <pc:chgData name="Paul Butler" userId="0c0baffe559894df" providerId="Windows Live" clId="Web-{9A320071-915D-44B7-B1E2-F6202B8849A7}" dt="2022-09-14T09:32:16.829" v="140" actId="20577"/>
        <pc:sldMkLst>
          <pc:docMk/>
          <pc:sldMk cId="765875100" sldId="317"/>
        </pc:sldMkLst>
        <pc:spChg chg="mod">
          <ac:chgData name="Paul Butler" userId="0c0baffe559894df" providerId="Windows Live" clId="Web-{9A320071-915D-44B7-B1E2-F6202B8849A7}" dt="2022-09-14T09:32:16.829" v="140" actId="20577"/>
          <ac:spMkLst>
            <pc:docMk/>
            <pc:sldMk cId="765875100" sldId="317"/>
            <ac:spMk id="29" creationId="{EC32622B-9FB8-4C3C-B43A-7A2710856D81}"/>
          </ac:spMkLst>
        </pc:spChg>
      </pc:sldChg>
      <pc:sldChg chg="modSp">
        <pc:chgData name="Paul Butler" userId="0c0baffe559894df" providerId="Windows Live" clId="Web-{9A320071-915D-44B7-B1E2-F6202B8849A7}" dt="2022-09-14T09:27:13.292" v="42" actId="20577"/>
        <pc:sldMkLst>
          <pc:docMk/>
          <pc:sldMk cId="3831678161" sldId="326"/>
        </pc:sldMkLst>
        <pc:spChg chg="mod">
          <ac:chgData name="Paul Butler" userId="0c0baffe559894df" providerId="Windows Live" clId="Web-{9A320071-915D-44B7-B1E2-F6202B8849A7}" dt="2022-09-14T09:27:13.292" v="42" actId="20577"/>
          <ac:spMkLst>
            <pc:docMk/>
            <pc:sldMk cId="3831678161" sldId="326"/>
            <ac:spMk id="20" creationId="{29F18E9F-F850-47E7-85FB-ADFB61516F5D}"/>
          </ac:spMkLst>
        </pc:spChg>
      </pc:sldChg>
    </pc:docChg>
  </pc:docChgLst>
  <pc:docChgLst>
    <pc:chgData name="Paul Butler" userId="0c0baffe559894df" providerId="Windows Live" clId="Web-{24D27496-CC88-4B3C-A458-F4EC7B443A13}"/>
    <pc:docChg chg="delSld">
      <pc:chgData name="Paul Butler" userId="0c0baffe559894df" providerId="Windows Live" clId="Web-{24D27496-CC88-4B3C-A458-F4EC7B443A13}" dt="2022-06-17T15:03:16.238" v="2"/>
      <pc:docMkLst>
        <pc:docMk/>
      </pc:docMkLst>
      <pc:sldChg chg="del">
        <pc:chgData name="Paul Butler" userId="0c0baffe559894df" providerId="Windows Live" clId="Web-{24D27496-CC88-4B3C-A458-F4EC7B443A13}" dt="2022-06-17T15:03:13.817" v="1"/>
        <pc:sldMkLst>
          <pc:docMk/>
          <pc:sldMk cId="0" sldId="267"/>
        </pc:sldMkLst>
      </pc:sldChg>
      <pc:sldChg chg="del">
        <pc:chgData name="Paul Butler" userId="0c0baffe559894df" providerId="Windows Live" clId="Web-{24D27496-CC88-4B3C-A458-F4EC7B443A13}" dt="2022-06-17T15:03:16.238" v="2"/>
        <pc:sldMkLst>
          <pc:docMk/>
          <pc:sldMk cId="3389769631" sldId="313"/>
        </pc:sldMkLst>
      </pc:sldChg>
      <pc:sldChg chg="del">
        <pc:chgData name="Paul Butler" userId="0c0baffe559894df" providerId="Windows Live" clId="Web-{24D27496-CC88-4B3C-A458-F4EC7B443A13}" dt="2022-06-17T15:03:11.066" v="0"/>
        <pc:sldMkLst>
          <pc:docMk/>
          <pc:sldMk cId="932818901" sldId="319"/>
        </pc:sldMkLst>
      </pc:sldChg>
    </pc:docChg>
  </pc:docChgLst>
  <pc:docChgLst>
    <pc:chgData name="Paul Butler" userId="0c0baffe559894df" providerId="Windows Live" clId="Web-{7371DB10-21BF-46D1-8306-75C5CF433F6B}"/>
    <pc:docChg chg="addSld delSld modSld sldOrd">
      <pc:chgData name="Paul Butler" userId="0c0baffe559894df" providerId="Windows Live" clId="Web-{7371DB10-21BF-46D1-8306-75C5CF433F6B}" dt="2022-06-05T18:22:01.533" v="1169"/>
      <pc:docMkLst>
        <pc:docMk/>
      </pc:docMkLst>
      <pc:sldChg chg="ord">
        <pc:chgData name="Paul Butler" userId="0c0baffe559894df" providerId="Windows Live" clId="Web-{7371DB10-21BF-46D1-8306-75C5CF433F6B}" dt="2022-06-05T17:00:23.362" v="644"/>
        <pc:sldMkLst>
          <pc:docMk/>
          <pc:sldMk cId="0" sldId="257"/>
        </pc:sldMkLst>
      </pc:sldChg>
      <pc:sldChg chg="addSp delSp modSp">
        <pc:chgData name="Paul Butler" userId="0c0baffe559894df" providerId="Windows Live" clId="Web-{7371DB10-21BF-46D1-8306-75C5CF433F6B}" dt="2022-06-05T17:21:03.881" v="701" actId="20577"/>
        <pc:sldMkLst>
          <pc:docMk/>
          <pc:sldMk cId="0" sldId="270"/>
        </pc:sldMkLst>
        <pc:spChg chg="add mod">
          <ac:chgData name="Paul Butler" userId="0c0baffe559894df" providerId="Windows Live" clId="Web-{7371DB10-21BF-46D1-8306-75C5CF433F6B}" dt="2022-06-05T16:23:04.567" v="275" actId="1076"/>
          <ac:spMkLst>
            <pc:docMk/>
            <pc:sldMk cId="0" sldId="270"/>
            <ac:spMk id="7" creationId="{F90F92E5-8DE8-6E8B-F331-75F4F4DA959F}"/>
          </ac:spMkLst>
        </pc:spChg>
        <pc:spChg chg="mod">
          <ac:chgData name="Paul Butler" userId="0c0baffe559894df" providerId="Windows Live" clId="Web-{7371DB10-21BF-46D1-8306-75C5CF433F6B}" dt="2022-06-05T17:21:03.881" v="701" actId="20577"/>
          <ac:spMkLst>
            <pc:docMk/>
            <pc:sldMk cId="0" sldId="270"/>
            <ac:spMk id="315" creationId="{00000000-0000-0000-0000-000000000000}"/>
          </ac:spMkLst>
        </pc:spChg>
        <pc:spChg chg="del">
          <ac:chgData name="Paul Butler" userId="0c0baffe559894df" providerId="Windows Live" clId="Web-{7371DB10-21BF-46D1-8306-75C5CF433F6B}" dt="2022-06-05T16:12:37.012" v="245"/>
          <ac:spMkLst>
            <pc:docMk/>
            <pc:sldMk cId="0" sldId="270"/>
            <ac:spMk id="316" creationId="{00000000-0000-0000-0000-000000000000}"/>
          </ac:spMkLst>
        </pc:spChg>
        <pc:grpChg chg="add mod">
          <ac:chgData name="Paul Butler" userId="0c0baffe559894df" providerId="Windows Live" clId="Web-{7371DB10-21BF-46D1-8306-75C5CF433F6B}" dt="2022-06-05T16:22:14.847" v="269" actId="1076"/>
          <ac:grpSpMkLst>
            <pc:docMk/>
            <pc:sldMk cId="0" sldId="270"/>
            <ac:grpSpMk id="12" creationId="{D286B796-7FE0-5BAD-E96F-B75ACA6DB883}"/>
          </ac:grpSpMkLst>
        </pc:grpChg>
        <pc:inkChg chg="add del">
          <ac:chgData name="Paul Butler" userId="0c0baffe559894df" providerId="Windows Live" clId="Web-{7371DB10-21BF-46D1-8306-75C5CF433F6B}" dt="2022-06-05T16:13:05.340" v="247"/>
          <ac:inkMkLst>
            <pc:docMk/>
            <pc:sldMk cId="0" sldId="270"/>
            <ac:inkMk id="2" creationId="{958E163D-017F-7A44-8505-C47E8B4A2BB4}"/>
          </ac:inkMkLst>
        </pc:inkChg>
        <pc:inkChg chg="add del">
          <ac:chgData name="Paul Butler" userId="0c0baffe559894df" providerId="Windows Live" clId="Web-{7371DB10-21BF-46D1-8306-75C5CF433F6B}" dt="2022-06-05T16:13:04.434" v="246"/>
          <ac:inkMkLst>
            <pc:docMk/>
            <pc:sldMk cId="0" sldId="270"/>
            <ac:inkMk id="3" creationId="{45E302D8-28E4-8C22-8A2C-A79A73EBDE47}"/>
          </ac:inkMkLst>
        </pc:inkChg>
        <pc:inkChg chg="add del">
          <ac:chgData name="Paul Butler" userId="0c0baffe559894df" providerId="Windows Live" clId="Web-{7371DB10-21BF-46D1-8306-75C5CF433F6B}" dt="2022-06-05T16:13:06.122" v="248"/>
          <ac:inkMkLst>
            <pc:docMk/>
            <pc:sldMk cId="0" sldId="270"/>
            <ac:inkMk id="4" creationId="{349B721D-25F4-4EC6-D725-5D530BE16CFD}"/>
          </ac:inkMkLst>
        </pc:inkChg>
        <pc:inkChg chg="add del">
          <ac:chgData name="Paul Butler" userId="0c0baffe559894df" providerId="Windows Live" clId="Web-{7371DB10-21BF-46D1-8306-75C5CF433F6B}" dt="2022-06-05T16:13:07.075" v="249"/>
          <ac:inkMkLst>
            <pc:docMk/>
            <pc:sldMk cId="0" sldId="270"/>
            <ac:inkMk id="5" creationId="{E3F9F61E-1E78-B55A-9CF3-A6A97D9C150A}"/>
          </ac:inkMkLst>
        </pc:inkChg>
      </pc:sldChg>
      <pc:sldChg chg="addSp delSp modSp">
        <pc:chgData name="Paul Butler" userId="0c0baffe559894df" providerId="Windows Live" clId="Web-{7371DB10-21BF-46D1-8306-75C5CF433F6B}" dt="2022-06-05T17:45:32.090" v="867" actId="20577"/>
        <pc:sldMkLst>
          <pc:docMk/>
          <pc:sldMk cId="0" sldId="271"/>
        </pc:sldMkLst>
        <pc:spChg chg="mod topLvl">
          <ac:chgData name="Paul Butler" userId="0c0baffe559894df" providerId="Windows Live" clId="Web-{7371DB10-21BF-46D1-8306-75C5CF433F6B}" dt="2022-06-05T16:47:48.837" v="530" actId="14100"/>
          <ac:spMkLst>
            <pc:docMk/>
            <pc:sldMk cId="0" sldId="271"/>
            <ac:spMk id="3" creationId="{2AABE5F2-79E0-4119-9682-AC0C1A5F1D8F}"/>
          </ac:spMkLst>
        </pc:spChg>
        <pc:spChg chg="add mod">
          <ac:chgData name="Paul Butler" userId="0c0baffe559894df" providerId="Windows Live" clId="Web-{7371DB10-21BF-46D1-8306-75C5CF433F6B}" dt="2022-06-05T16:45:01.663" v="454" actId="20577"/>
          <ac:spMkLst>
            <pc:docMk/>
            <pc:sldMk cId="0" sldId="271"/>
            <ac:spMk id="5" creationId="{9CFD71DF-13A2-F0C4-4D9E-28B09BE347CF}"/>
          </ac:spMkLst>
        </pc:spChg>
        <pc:spChg chg="add mod">
          <ac:chgData name="Paul Butler" userId="0c0baffe559894df" providerId="Windows Live" clId="Web-{7371DB10-21BF-46D1-8306-75C5CF433F6B}" dt="2022-06-05T16:49:02.931" v="546" actId="20577"/>
          <ac:spMkLst>
            <pc:docMk/>
            <pc:sldMk cId="0" sldId="271"/>
            <ac:spMk id="6" creationId="{0DC42E90-B1A1-6FEE-5A6F-42C20B30B57D}"/>
          </ac:spMkLst>
        </pc:spChg>
        <pc:spChg chg="add mod">
          <ac:chgData name="Paul Butler" userId="0c0baffe559894df" providerId="Windows Live" clId="Web-{7371DB10-21BF-46D1-8306-75C5CF433F6B}" dt="2022-06-05T17:45:32.090" v="867" actId="20577"/>
          <ac:spMkLst>
            <pc:docMk/>
            <pc:sldMk cId="0" sldId="271"/>
            <ac:spMk id="8" creationId="{64F6A9DC-BCA2-E97D-E169-9AD061ED4DCD}"/>
          </ac:spMkLst>
        </pc:spChg>
        <pc:spChg chg="mod topLvl">
          <ac:chgData name="Paul Butler" userId="0c0baffe559894df" providerId="Windows Live" clId="Web-{7371DB10-21BF-46D1-8306-75C5CF433F6B}" dt="2022-06-05T16:47:58.212" v="532" actId="20577"/>
          <ac:spMkLst>
            <pc:docMk/>
            <pc:sldMk cId="0" sldId="271"/>
            <ac:spMk id="15" creationId="{E6CB28E2-1A5C-418D-A023-3262D188E4CE}"/>
          </ac:spMkLst>
        </pc:spChg>
        <pc:spChg chg="del">
          <ac:chgData name="Paul Butler" userId="0c0baffe559894df" providerId="Windows Live" clId="Web-{7371DB10-21BF-46D1-8306-75C5CF433F6B}" dt="2022-06-05T16:25:47.053" v="305"/>
          <ac:spMkLst>
            <pc:docMk/>
            <pc:sldMk cId="0" sldId="271"/>
            <ac:spMk id="328" creationId="{00000000-0000-0000-0000-000000000000}"/>
          </ac:spMkLst>
        </pc:spChg>
        <pc:spChg chg="mod">
          <ac:chgData name="Paul Butler" userId="0c0baffe559894df" providerId="Windows Live" clId="Web-{7371DB10-21BF-46D1-8306-75C5CF433F6B}" dt="2022-06-05T16:28:01.086" v="307" actId="14100"/>
          <ac:spMkLst>
            <pc:docMk/>
            <pc:sldMk cId="0" sldId="271"/>
            <ac:spMk id="332" creationId="{00000000-0000-0000-0000-000000000000}"/>
          </ac:spMkLst>
        </pc:spChg>
        <pc:spChg chg="mod">
          <ac:chgData name="Paul Butler" userId="0c0baffe559894df" providerId="Windows Live" clId="Web-{7371DB10-21BF-46D1-8306-75C5CF433F6B}" dt="2022-06-05T16:27:57.133" v="306" actId="14100"/>
          <ac:spMkLst>
            <pc:docMk/>
            <pc:sldMk cId="0" sldId="271"/>
            <ac:spMk id="333" creationId="{00000000-0000-0000-0000-000000000000}"/>
          </ac:spMkLst>
        </pc:spChg>
        <pc:grpChg chg="add del">
          <ac:chgData name="Paul Butler" userId="0c0baffe559894df" providerId="Windows Live" clId="Web-{7371DB10-21BF-46D1-8306-75C5CF433F6B}" dt="2022-06-05T16:41:32.566" v="414"/>
          <ac:grpSpMkLst>
            <pc:docMk/>
            <pc:sldMk cId="0" sldId="271"/>
            <ac:grpSpMk id="2" creationId="{B565E8EB-2C1A-9007-224A-E3D52E7E600E}"/>
          </ac:grpSpMkLst>
        </pc:grpChg>
        <pc:grpChg chg="del mod">
          <ac:chgData name="Paul Butler" userId="0c0baffe559894df" providerId="Windows Live" clId="Web-{7371DB10-21BF-46D1-8306-75C5CF433F6B}" dt="2022-06-05T16:29:27.384" v="314"/>
          <ac:grpSpMkLst>
            <pc:docMk/>
            <pc:sldMk cId="0" sldId="271"/>
            <ac:grpSpMk id="4" creationId="{6A4F8406-90CD-45DF-93E8-522DEB01216D}"/>
          </ac:grpSpMkLst>
        </pc:grpChg>
        <pc:grpChg chg="add del mod">
          <ac:chgData name="Paul Butler" userId="0c0baffe559894df" providerId="Windows Live" clId="Web-{7371DB10-21BF-46D1-8306-75C5CF433F6B}" dt="2022-06-05T16:47:25.305" v="526"/>
          <ac:grpSpMkLst>
            <pc:docMk/>
            <pc:sldMk cId="0" sldId="271"/>
            <ac:grpSpMk id="9" creationId="{CB630547-0539-885F-D124-9BA52699BA01}"/>
          </ac:grpSpMkLst>
        </pc:grpChg>
        <pc:grpChg chg="add">
          <ac:chgData name="Paul Butler" userId="0c0baffe559894df" providerId="Windows Live" clId="Web-{7371DB10-21BF-46D1-8306-75C5CF433F6B}" dt="2022-06-05T16:48:41.634" v="543"/>
          <ac:grpSpMkLst>
            <pc:docMk/>
            <pc:sldMk cId="0" sldId="271"/>
            <ac:grpSpMk id="10" creationId="{ECA894B8-9CB7-B56E-21E3-2F1FABFADEA4}"/>
          </ac:grpSpMkLst>
        </pc:grpChg>
        <pc:grpChg chg="del">
          <ac:chgData name="Paul Butler" userId="0c0baffe559894df" providerId="Windows Live" clId="Web-{7371DB10-21BF-46D1-8306-75C5CF433F6B}" dt="2022-06-05T16:25:41.085" v="303"/>
          <ac:grpSpMkLst>
            <pc:docMk/>
            <pc:sldMk cId="0" sldId="271"/>
            <ac:grpSpMk id="323" creationId="{00000000-0000-0000-0000-000000000000}"/>
          </ac:grpSpMkLst>
        </pc:grpChg>
        <pc:picChg chg="del topLvl">
          <ac:chgData name="Paul Butler" userId="0c0baffe559894df" providerId="Windows Live" clId="Web-{7371DB10-21BF-46D1-8306-75C5CF433F6B}" dt="2022-06-05T16:25:41.085" v="303"/>
          <ac:picMkLst>
            <pc:docMk/>
            <pc:sldMk cId="0" sldId="271"/>
            <ac:picMk id="324" creationId="{00000000-0000-0000-0000-000000000000}"/>
          </ac:picMkLst>
        </pc:picChg>
        <pc:picChg chg="del topLvl">
          <ac:chgData name="Paul Butler" userId="0c0baffe559894df" providerId="Windows Live" clId="Web-{7371DB10-21BF-46D1-8306-75C5CF433F6B}" dt="2022-06-05T16:25:43.350" v="304"/>
          <ac:picMkLst>
            <pc:docMk/>
            <pc:sldMk cId="0" sldId="271"/>
            <ac:picMk id="325" creationId="{00000000-0000-0000-0000-000000000000}"/>
          </ac:picMkLst>
        </pc:picChg>
      </pc:sldChg>
      <pc:sldChg chg="ord">
        <pc:chgData name="Paul Butler" userId="0c0baffe559894df" providerId="Windows Live" clId="Web-{7371DB10-21BF-46D1-8306-75C5CF433F6B}" dt="2022-06-05T15:13:59.607" v="81"/>
        <pc:sldMkLst>
          <pc:docMk/>
          <pc:sldMk cId="3137343630" sldId="286"/>
        </pc:sldMkLst>
      </pc:sldChg>
      <pc:sldChg chg="addSp delSp modSp">
        <pc:chgData name="Paul Butler" userId="0c0baffe559894df" providerId="Windows Live" clId="Web-{7371DB10-21BF-46D1-8306-75C5CF433F6B}" dt="2022-06-05T17:14:12.982" v="670" actId="20577"/>
        <pc:sldMkLst>
          <pc:docMk/>
          <pc:sldMk cId="4158062907" sldId="295"/>
        </pc:sldMkLst>
        <pc:spChg chg="del">
          <ac:chgData name="Paul Butler" userId="0c0baffe559894df" providerId="Windows Live" clId="Web-{7371DB10-21BF-46D1-8306-75C5CF433F6B}" dt="2022-06-05T15:20:32.382" v="85"/>
          <ac:spMkLst>
            <pc:docMk/>
            <pc:sldMk cId="4158062907" sldId="295"/>
            <ac:spMk id="2" creationId="{00000000-0000-0000-0000-000000000000}"/>
          </ac:spMkLst>
        </pc:spChg>
        <pc:spChg chg="add del mod">
          <ac:chgData name="Paul Butler" userId="0c0baffe559894df" providerId="Windows Live" clId="Web-{7371DB10-21BF-46D1-8306-75C5CF433F6B}" dt="2022-06-05T15:29:45.233" v="165"/>
          <ac:spMkLst>
            <pc:docMk/>
            <pc:sldMk cId="4158062907" sldId="295"/>
            <ac:spMk id="5" creationId="{5C9C97C2-155F-491F-C252-C1721F1139B0}"/>
          </ac:spMkLst>
        </pc:spChg>
        <pc:spChg chg="add mod">
          <ac:chgData name="Paul Butler" userId="0c0baffe559894df" providerId="Windows Live" clId="Web-{7371DB10-21BF-46D1-8306-75C5CF433F6B}" dt="2022-06-05T17:14:12.982" v="670" actId="20577"/>
          <ac:spMkLst>
            <pc:docMk/>
            <pc:sldMk cId="4158062907" sldId="295"/>
            <ac:spMk id="7" creationId="{85E29544-5A08-8FEA-A242-73A59FD1DCF8}"/>
          </ac:spMkLst>
        </pc:spChg>
        <pc:spChg chg="mod">
          <ac:chgData name="Paul Butler" userId="0c0baffe559894df" providerId="Windows Live" clId="Web-{7371DB10-21BF-46D1-8306-75C5CF433F6B}" dt="2022-06-05T16:34:39.155" v="345" actId="20577"/>
          <ac:spMkLst>
            <pc:docMk/>
            <pc:sldMk cId="4158062907" sldId="295"/>
            <ac:spMk id="20" creationId="{E403C0F5-0CFB-417E-9349-22A5EB8B32AC}"/>
          </ac:spMkLst>
        </pc:spChg>
        <pc:spChg chg="mod">
          <ac:chgData name="Paul Butler" userId="0c0baffe559894df" providerId="Windows Live" clId="Web-{7371DB10-21BF-46D1-8306-75C5CF433F6B}" dt="2022-06-05T15:20:43.569" v="86" actId="14100"/>
          <ac:spMkLst>
            <pc:docMk/>
            <pc:sldMk cId="4158062907" sldId="295"/>
            <ac:spMk id="21" creationId="{00000000-0000-0000-0000-000000000000}"/>
          </ac:spMkLst>
        </pc:spChg>
        <pc:spChg chg="mod">
          <ac:chgData name="Paul Butler" userId="0c0baffe559894df" providerId="Windows Live" clId="Web-{7371DB10-21BF-46D1-8306-75C5CF433F6B}" dt="2022-06-05T15:19:52.944" v="83" actId="1076"/>
          <ac:spMkLst>
            <pc:docMk/>
            <pc:sldMk cId="4158062907" sldId="295"/>
            <ac:spMk id="270" creationId="{00000000-0000-0000-0000-000000000000}"/>
          </ac:spMkLst>
        </pc:spChg>
        <pc:spChg chg="mod">
          <ac:chgData name="Paul Butler" userId="0c0baffe559894df" providerId="Windows Live" clId="Web-{7371DB10-21BF-46D1-8306-75C5CF433F6B}" dt="2022-06-05T16:35:55.687" v="357" actId="20577"/>
          <ac:spMkLst>
            <pc:docMk/>
            <pc:sldMk cId="4158062907" sldId="295"/>
            <ac:spMk id="273" creationId="{00000000-0000-0000-0000-000000000000}"/>
          </ac:spMkLst>
        </pc:spChg>
        <pc:grpChg chg="del">
          <ac:chgData name="Paul Butler" userId="0c0baffe559894df" providerId="Windows Live" clId="Web-{7371DB10-21BF-46D1-8306-75C5CF433F6B}" dt="2022-06-05T15:20:28.772" v="84"/>
          <ac:grpSpMkLst>
            <pc:docMk/>
            <pc:sldMk cId="4158062907" sldId="295"/>
            <ac:grpSpMk id="275" creationId="{00000000-0000-0000-0000-000000000000}"/>
          </ac:grpSpMkLst>
        </pc:grpChg>
      </pc:sldChg>
      <pc:sldChg chg="modSp">
        <pc:chgData name="Paul Butler" userId="0c0baffe559894df" providerId="Windows Live" clId="Web-{7371DB10-21BF-46D1-8306-75C5CF433F6B}" dt="2022-06-05T18:16:06.746" v="1090" actId="1076"/>
        <pc:sldMkLst>
          <pc:docMk/>
          <pc:sldMk cId="812773793" sldId="301"/>
        </pc:sldMkLst>
        <pc:spChg chg="mod">
          <ac:chgData name="Paul Butler" userId="0c0baffe559894df" providerId="Windows Live" clId="Web-{7371DB10-21BF-46D1-8306-75C5CF433F6B}" dt="2022-06-05T17:40:37.445" v="702" actId="1076"/>
          <ac:spMkLst>
            <pc:docMk/>
            <pc:sldMk cId="812773793" sldId="301"/>
            <ac:spMk id="11" creationId="{00000000-0000-0000-0000-000000000000}"/>
          </ac:spMkLst>
        </pc:spChg>
        <pc:spChg chg="mod">
          <ac:chgData name="Paul Butler" userId="0c0baffe559894df" providerId="Windows Live" clId="Web-{7371DB10-21BF-46D1-8306-75C5CF433F6B}" dt="2022-06-05T18:16:06.746" v="1090" actId="1076"/>
          <ac:spMkLst>
            <pc:docMk/>
            <pc:sldMk cId="812773793" sldId="301"/>
            <ac:spMk id="12" creationId="{00000000-0000-0000-0000-000000000000}"/>
          </ac:spMkLst>
        </pc:spChg>
      </pc:sldChg>
      <pc:sldChg chg="addSp delSp modSp">
        <pc:chgData name="Paul Butler" userId="0c0baffe559894df" providerId="Windows Live" clId="Web-{7371DB10-21BF-46D1-8306-75C5CF433F6B}" dt="2022-06-05T16:03:01.624" v="234"/>
        <pc:sldMkLst>
          <pc:docMk/>
          <pc:sldMk cId="2232155785" sldId="315"/>
        </pc:sldMkLst>
        <pc:spChg chg="mod">
          <ac:chgData name="Paul Butler" userId="0c0baffe559894df" providerId="Windows Live" clId="Web-{7371DB10-21BF-46D1-8306-75C5CF433F6B}" dt="2022-06-05T15:57:53.292" v="224" actId="1076"/>
          <ac:spMkLst>
            <pc:docMk/>
            <pc:sldMk cId="2232155785" sldId="315"/>
            <ac:spMk id="10" creationId="{10A958EF-95BD-458A-8588-AF5CA8635070}"/>
          </ac:spMkLst>
        </pc:spChg>
        <pc:inkChg chg="add del">
          <ac:chgData name="Paul Butler" userId="0c0baffe559894df" providerId="Windows Live" clId="Web-{7371DB10-21BF-46D1-8306-75C5CF433F6B}" dt="2022-06-05T15:59:39.418" v="226"/>
          <ac:inkMkLst>
            <pc:docMk/>
            <pc:sldMk cId="2232155785" sldId="315"/>
            <ac:inkMk id="2" creationId="{D629DA6F-BEC6-FB78-4A1A-DE9E4AC4CE38}"/>
          </ac:inkMkLst>
        </pc:inkChg>
        <pc:inkChg chg="add del">
          <ac:chgData name="Paul Butler" userId="0c0baffe559894df" providerId="Windows Live" clId="Web-{7371DB10-21BF-46D1-8306-75C5CF433F6B}" dt="2022-06-05T16:00:01.278" v="228"/>
          <ac:inkMkLst>
            <pc:docMk/>
            <pc:sldMk cId="2232155785" sldId="315"/>
            <ac:inkMk id="3" creationId="{CE1E57C3-342D-2778-7F4B-7EFE128F01BC}"/>
          </ac:inkMkLst>
        </pc:inkChg>
        <pc:inkChg chg="add del">
          <ac:chgData name="Paul Butler" userId="0c0baffe559894df" providerId="Windows Live" clId="Web-{7371DB10-21BF-46D1-8306-75C5CF433F6B}" dt="2022-06-05T16:00:22.731" v="230"/>
          <ac:inkMkLst>
            <pc:docMk/>
            <pc:sldMk cId="2232155785" sldId="315"/>
            <ac:inkMk id="5" creationId="{D74E024A-19A7-5065-0F09-C0990B26AEFC}"/>
          </ac:inkMkLst>
        </pc:inkChg>
        <pc:inkChg chg="add del">
          <ac:chgData name="Paul Butler" userId="0c0baffe559894df" providerId="Windows Live" clId="Web-{7371DB10-21BF-46D1-8306-75C5CF433F6B}" dt="2022-06-05T16:00:49.419" v="232"/>
          <ac:inkMkLst>
            <pc:docMk/>
            <pc:sldMk cId="2232155785" sldId="315"/>
            <ac:inkMk id="6" creationId="{86B291BD-F719-291F-E0E0-BF6F35E76D8A}"/>
          </ac:inkMkLst>
        </pc:inkChg>
        <pc:inkChg chg="add">
          <ac:chgData name="Paul Butler" userId="0c0baffe559894df" providerId="Windows Live" clId="Web-{7371DB10-21BF-46D1-8306-75C5CF433F6B}" dt="2022-06-05T16:01:10.310" v="233"/>
          <ac:inkMkLst>
            <pc:docMk/>
            <pc:sldMk cId="2232155785" sldId="315"/>
            <ac:inkMk id="7" creationId="{AA3F9126-18BD-A7D9-8AC1-B25DA22F7404}"/>
          </ac:inkMkLst>
        </pc:inkChg>
        <pc:inkChg chg="add">
          <ac:chgData name="Paul Butler" userId="0c0baffe559894df" providerId="Windows Live" clId="Web-{7371DB10-21BF-46D1-8306-75C5CF433F6B}" dt="2022-06-05T16:03:01.624" v="234"/>
          <ac:inkMkLst>
            <pc:docMk/>
            <pc:sldMk cId="2232155785" sldId="315"/>
            <ac:inkMk id="11" creationId="{FD7B9EF0-37AA-C83D-1A67-DABDFF3E6E78}"/>
          </ac:inkMkLst>
        </pc:inkChg>
      </pc:sldChg>
      <pc:sldChg chg="ord">
        <pc:chgData name="Paul Butler" userId="0c0baffe559894df" providerId="Windows Live" clId="Web-{7371DB10-21BF-46D1-8306-75C5CF433F6B}" dt="2022-06-05T15:13:35.638" v="80"/>
        <pc:sldMkLst>
          <pc:docMk/>
          <pc:sldMk cId="0" sldId="316"/>
        </pc:sldMkLst>
      </pc:sldChg>
      <pc:sldChg chg="addSp delSp modSp addAnim modAnim">
        <pc:chgData name="Paul Butler" userId="0c0baffe559894df" providerId="Windows Live" clId="Web-{7371DB10-21BF-46D1-8306-75C5CF433F6B}" dt="2022-06-05T18:22:01.533" v="1169"/>
        <pc:sldMkLst>
          <pc:docMk/>
          <pc:sldMk cId="765875100" sldId="317"/>
        </pc:sldMkLst>
        <pc:spChg chg="add del mod">
          <ac:chgData name="Paul Butler" userId="0c0baffe559894df" providerId="Windows Live" clId="Web-{7371DB10-21BF-46D1-8306-75C5CF433F6B}" dt="2022-06-05T17:49:24.328" v="891"/>
          <ac:spMkLst>
            <pc:docMk/>
            <pc:sldMk cId="765875100" sldId="317"/>
            <ac:spMk id="3" creationId="{F088815F-CC62-26D5-AD1E-250DB81D2607}"/>
          </ac:spMkLst>
        </pc:spChg>
        <pc:spChg chg="add mod">
          <ac:chgData name="Paul Butler" userId="0c0baffe559894df" providerId="Windows Live" clId="Web-{7371DB10-21BF-46D1-8306-75C5CF433F6B}" dt="2022-06-05T18:17:34.732" v="1153" actId="20577"/>
          <ac:spMkLst>
            <pc:docMk/>
            <pc:sldMk cId="765875100" sldId="317"/>
            <ac:spMk id="4" creationId="{7E349BA0-7832-8BCC-565E-91ACEA2D346C}"/>
          </ac:spMkLst>
        </pc:spChg>
        <pc:spChg chg="add mod">
          <ac:chgData name="Paul Butler" userId="0c0baffe559894df" providerId="Windows Live" clId="Web-{7371DB10-21BF-46D1-8306-75C5CF433F6B}" dt="2022-06-05T18:21:52.923" v="1167" actId="1076"/>
          <ac:spMkLst>
            <pc:docMk/>
            <pc:sldMk cId="765875100" sldId="317"/>
            <ac:spMk id="6" creationId="{36CADD6D-6DA0-2710-1311-76969295C03F}"/>
          </ac:spMkLst>
        </pc:spChg>
        <pc:spChg chg="add del mod">
          <ac:chgData name="Paul Butler" userId="0c0baffe559894df" providerId="Windows Live" clId="Web-{7371DB10-21BF-46D1-8306-75C5CF433F6B}" dt="2022-06-05T18:18:14.186" v="1158"/>
          <ac:spMkLst>
            <pc:docMk/>
            <pc:sldMk cId="765875100" sldId="317"/>
            <ac:spMk id="7" creationId="{6F124F39-CE62-03F7-1D43-F94AFEB46795}"/>
          </ac:spMkLst>
        </pc:spChg>
        <pc:spChg chg="mod">
          <ac:chgData name="Paul Butler" userId="0c0baffe559894df" providerId="Windows Live" clId="Web-{7371DB10-21BF-46D1-8306-75C5CF433F6B}" dt="2022-06-05T18:17:24.248" v="1140" actId="20577"/>
          <ac:spMkLst>
            <pc:docMk/>
            <pc:sldMk cId="765875100" sldId="317"/>
            <ac:spMk id="29" creationId="{EC32622B-9FB8-4C3C-B43A-7A2710856D81}"/>
          </ac:spMkLst>
        </pc:spChg>
        <pc:spChg chg="mod">
          <ac:chgData name="Paul Butler" userId="0c0baffe559894df" providerId="Windows Live" clId="Web-{7371DB10-21BF-46D1-8306-75C5CF433F6B}" dt="2022-06-05T17:53:56.550" v="975" actId="1076"/>
          <ac:spMkLst>
            <pc:docMk/>
            <pc:sldMk cId="765875100" sldId="317"/>
            <ac:spMk id="31" creationId="{28CBD0F6-6C5B-4CEF-BDA8-1D69CE21A48E}"/>
          </ac:spMkLst>
        </pc:spChg>
        <pc:grpChg chg="del">
          <ac:chgData name="Paul Butler" userId="0c0baffe559894df" providerId="Windows Live" clId="Web-{7371DB10-21BF-46D1-8306-75C5CF433F6B}" dt="2022-06-05T17:47:44.311" v="871"/>
          <ac:grpSpMkLst>
            <pc:docMk/>
            <pc:sldMk cId="765875100" sldId="317"/>
            <ac:grpSpMk id="30" creationId="{C3D83971-10F8-440D-9386-8F980E4BD1E3}"/>
          </ac:grpSpMkLst>
        </pc:grpChg>
        <pc:cxnChg chg="del">
          <ac:chgData name="Paul Butler" userId="0c0baffe559894df" providerId="Windows Live" clId="Web-{7371DB10-21BF-46D1-8306-75C5CF433F6B}" dt="2022-06-05T17:47:33.092" v="870"/>
          <ac:cxnSpMkLst>
            <pc:docMk/>
            <pc:sldMk cId="765875100" sldId="317"/>
            <ac:cxnSpMk id="10" creationId="{D5AE0C16-E8E2-4A2C-80C2-F318CCA4398A}"/>
          </ac:cxnSpMkLst>
        </pc:cxnChg>
      </pc:sldChg>
      <pc:sldChg chg="del">
        <pc:chgData name="Paul Butler" userId="0c0baffe559894df" providerId="Windows Live" clId="Web-{7371DB10-21BF-46D1-8306-75C5CF433F6B}" dt="2022-06-05T17:47:09.935" v="868"/>
        <pc:sldMkLst>
          <pc:docMk/>
          <pc:sldMk cId="3280834517" sldId="318"/>
        </pc:sldMkLst>
      </pc:sldChg>
      <pc:sldChg chg="modSp">
        <pc:chgData name="Paul Butler" userId="0c0baffe559894df" providerId="Windows Live" clId="Web-{7371DB10-21BF-46D1-8306-75C5CF433F6B}" dt="2022-06-05T17:02:37.739" v="665" actId="1076"/>
        <pc:sldMkLst>
          <pc:docMk/>
          <pc:sldMk cId="932818901" sldId="319"/>
        </pc:sldMkLst>
        <pc:spChg chg="mod">
          <ac:chgData name="Paul Butler" userId="0c0baffe559894df" providerId="Windows Live" clId="Web-{7371DB10-21BF-46D1-8306-75C5CF433F6B}" dt="2022-06-05T17:02:37.739" v="665" actId="1076"/>
          <ac:spMkLst>
            <pc:docMk/>
            <pc:sldMk cId="932818901" sldId="319"/>
            <ac:spMk id="20" creationId="{29F18E9F-F850-47E7-85FB-ADFB61516F5D}"/>
          </ac:spMkLst>
        </pc:spChg>
        <pc:spChg chg="mod">
          <ac:chgData name="Paul Butler" userId="0c0baffe559894df" providerId="Windows Live" clId="Web-{7371DB10-21BF-46D1-8306-75C5CF433F6B}" dt="2022-06-05T17:02:24.957" v="662" actId="1076"/>
          <ac:spMkLst>
            <pc:docMk/>
            <pc:sldMk cId="932818901" sldId="319"/>
            <ac:spMk id="27" creationId="{EC51131F-532E-4C96-95AF-BF25C77CE49D}"/>
          </ac:spMkLst>
        </pc:spChg>
      </pc:sldChg>
      <pc:sldChg chg="addSp delSp modSp">
        <pc:chgData name="Paul Butler" userId="0c0baffe559894df" providerId="Windows Live" clId="Web-{7371DB10-21BF-46D1-8306-75C5CF433F6B}" dt="2022-06-05T15:08:16.519" v="68" actId="1076"/>
        <pc:sldMkLst>
          <pc:docMk/>
          <pc:sldMk cId="1962877682" sldId="324"/>
        </pc:sldMkLst>
        <pc:spChg chg="add del mod">
          <ac:chgData name="Paul Butler" userId="0c0baffe559894df" providerId="Windows Live" clId="Web-{7371DB10-21BF-46D1-8306-75C5CF433F6B}" dt="2022-06-05T15:05:58.611" v="13"/>
          <ac:spMkLst>
            <pc:docMk/>
            <pc:sldMk cId="1962877682" sldId="324"/>
            <ac:spMk id="3" creationId="{0074B85E-170F-7822-1571-09CE12057FA4}"/>
          </ac:spMkLst>
        </pc:spChg>
        <pc:spChg chg="add mod">
          <ac:chgData name="Paul Butler" userId="0c0baffe559894df" providerId="Windows Live" clId="Web-{7371DB10-21BF-46D1-8306-75C5CF433F6B}" dt="2022-06-05T15:08:16.519" v="68" actId="1076"/>
          <ac:spMkLst>
            <pc:docMk/>
            <pc:sldMk cId="1962877682" sldId="324"/>
            <ac:spMk id="4" creationId="{E66BE101-16AD-92F9-4383-6AB5BEEE9542}"/>
          </ac:spMkLst>
        </pc:spChg>
        <pc:spChg chg="mod">
          <ac:chgData name="Paul Butler" userId="0c0baffe559894df" providerId="Windows Live" clId="Web-{7371DB10-21BF-46D1-8306-75C5CF433F6B}" dt="2022-06-05T15:08:11.690" v="67" actId="1076"/>
          <ac:spMkLst>
            <pc:docMk/>
            <pc:sldMk cId="1962877682" sldId="324"/>
            <ac:spMk id="27" creationId="{C987A36F-1251-436B-9D4A-0B7477EFBDEB}"/>
          </ac:spMkLst>
        </pc:spChg>
        <pc:spChg chg="mod">
          <ac:chgData name="Paul Butler" userId="0c0baffe559894df" providerId="Windows Live" clId="Web-{7371DB10-21BF-46D1-8306-75C5CF433F6B}" dt="2022-06-05T15:06:18.017" v="15"/>
          <ac:spMkLst>
            <pc:docMk/>
            <pc:sldMk cId="1962877682" sldId="324"/>
            <ac:spMk id="32" creationId="{90BB9860-3F01-4B54-8732-6B8374AE485E}"/>
          </ac:spMkLst>
        </pc:spChg>
        <pc:spChg chg="mod">
          <ac:chgData name="Paul Butler" userId="0c0baffe559894df" providerId="Windows Live" clId="Web-{7371DB10-21BF-46D1-8306-75C5CF433F6B}" dt="2022-06-05T15:08:06.612" v="66" actId="1076"/>
          <ac:spMkLst>
            <pc:docMk/>
            <pc:sldMk cId="1962877682" sldId="324"/>
            <ac:spMk id="33" creationId="{03542684-79D8-4EDE-A0BB-9BB778EEE379}"/>
          </ac:spMkLst>
        </pc:spChg>
      </pc:sldChg>
      <pc:sldChg chg="modSp">
        <pc:chgData name="Paul Butler" userId="0c0baffe559894df" providerId="Windows Live" clId="Web-{7371DB10-21BF-46D1-8306-75C5CF433F6B}" dt="2022-06-05T15:03:41.078" v="9"/>
        <pc:sldMkLst>
          <pc:docMk/>
          <pc:sldMk cId="2345444269" sldId="325"/>
        </pc:sldMkLst>
        <pc:spChg chg="mod">
          <ac:chgData name="Paul Butler" userId="0c0baffe559894df" providerId="Windows Live" clId="Web-{7371DB10-21BF-46D1-8306-75C5CF433F6B}" dt="2022-06-05T15:03:41.078" v="9"/>
          <ac:spMkLst>
            <pc:docMk/>
            <pc:sldMk cId="2345444269" sldId="325"/>
            <ac:spMk id="20" creationId="{29F18E9F-F850-47E7-85FB-ADFB61516F5D}"/>
          </ac:spMkLst>
        </pc:spChg>
      </pc:sldChg>
      <pc:sldChg chg="modSp">
        <pc:chgData name="Paul Butler" userId="0c0baffe559894df" providerId="Windows Live" clId="Web-{7371DB10-21BF-46D1-8306-75C5CF433F6B}" dt="2022-06-05T16:58:03.485" v="637" actId="20577"/>
        <pc:sldMkLst>
          <pc:docMk/>
          <pc:sldMk cId="3831678161" sldId="326"/>
        </pc:sldMkLst>
        <pc:spChg chg="mod">
          <ac:chgData name="Paul Butler" userId="0c0baffe559894df" providerId="Windows Live" clId="Web-{7371DB10-21BF-46D1-8306-75C5CF433F6B}" dt="2022-06-05T16:58:03.485" v="637" actId="20577"/>
          <ac:spMkLst>
            <pc:docMk/>
            <pc:sldMk cId="3831678161" sldId="326"/>
            <ac:spMk id="20" creationId="{29F18E9F-F850-47E7-85FB-ADFB61516F5D}"/>
          </ac:spMkLst>
        </pc:spChg>
      </pc:sldChg>
      <pc:sldChg chg="addSp delSp add ord replId">
        <pc:chgData name="Paul Butler" userId="0c0baffe559894df" providerId="Windows Live" clId="Web-{7371DB10-21BF-46D1-8306-75C5CF433F6B}" dt="2022-06-05T16:52:15.324" v="547"/>
        <pc:sldMkLst>
          <pc:docMk/>
          <pc:sldMk cId="689370012" sldId="327"/>
        </pc:sldMkLst>
        <pc:inkChg chg="add">
          <ac:chgData name="Paul Butler" userId="0c0baffe559894df" providerId="Windows Live" clId="Web-{7371DB10-21BF-46D1-8306-75C5CF433F6B}" dt="2022-06-05T16:11:53.246" v="240"/>
          <ac:inkMkLst>
            <pc:docMk/>
            <pc:sldMk cId="689370012" sldId="327"/>
            <ac:inkMk id="2" creationId="{24BBB5C3-DF05-EC02-D920-988289345469}"/>
          </ac:inkMkLst>
        </pc:inkChg>
        <pc:inkChg chg="add">
          <ac:chgData name="Paul Butler" userId="0c0baffe559894df" providerId="Windows Live" clId="Web-{7371DB10-21BF-46D1-8306-75C5CF433F6B}" dt="2022-06-05T16:11:54.230" v="241"/>
          <ac:inkMkLst>
            <pc:docMk/>
            <pc:sldMk cId="689370012" sldId="327"/>
            <ac:inkMk id="3" creationId="{C4A9CC58-AF9B-B514-E22C-2116A668BC3C}"/>
          </ac:inkMkLst>
        </pc:inkChg>
        <pc:inkChg chg="add">
          <ac:chgData name="Paul Butler" userId="0c0baffe559894df" providerId="Windows Live" clId="Web-{7371DB10-21BF-46D1-8306-75C5CF433F6B}" dt="2022-06-05T16:11:54.246" v="242"/>
          <ac:inkMkLst>
            <pc:docMk/>
            <pc:sldMk cId="689370012" sldId="327"/>
            <ac:inkMk id="4" creationId="{DD2F4126-4F18-E810-C96D-FF37E651AD1D}"/>
          </ac:inkMkLst>
        </pc:inkChg>
        <pc:inkChg chg="add del">
          <ac:chgData name="Paul Butler" userId="0c0baffe559894df" providerId="Windows Live" clId="Web-{7371DB10-21BF-46D1-8306-75C5CF433F6B}" dt="2022-06-05T16:12:20.809" v="244"/>
          <ac:inkMkLst>
            <pc:docMk/>
            <pc:sldMk cId="689370012" sldId="327"/>
            <ac:inkMk id="5" creationId="{197D9A3E-0606-7708-AF9E-BF343B3CDE19}"/>
          </ac:inkMkLst>
        </pc:inkChg>
      </pc:sldChg>
      <pc:sldChg chg="addSp modSp add ord replId">
        <pc:chgData name="Paul Butler" userId="0c0baffe559894df" providerId="Windows Live" clId="Web-{7371DB10-21BF-46D1-8306-75C5CF433F6B}" dt="2022-06-05T16:57:34.985" v="615" actId="20577"/>
        <pc:sldMkLst>
          <pc:docMk/>
          <pc:sldMk cId="1584073785" sldId="328"/>
        </pc:sldMkLst>
        <pc:spChg chg="add mod">
          <ac:chgData name="Paul Butler" userId="0c0baffe559894df" providerId="Windows Live" clId="Web-{7371DB10-21BF-46D1-8306-75C5CF433F6B}" dt="2022-06-05T16:56:25.843" v="592" actId="20577"/>
          <ac:spMkLst>
            <pc:docMk/>
            <pc:sldMk cId="1584073785" sldId="328"/>
            <ac:spMk id="2" creationId="{3E1B846E-804E-3A82-5F58-1C2CF44F4DEA}"/>
          </ac:spMkLst>
        </pc:spChg>
        <pc:spChg chg="mod">
          <ac:chgData name="Paul Butler" userId="0c0baffe559894df" providerId="Windows Live" clId="Web-{7371DB10-21BF-46D1-8306-75C5CF433F6B}" dt="2022-06-05T16:57:34.985" v="615" actId="20577"/>
          <ac:spMkLst>
            <pc:docMk/>
            <pc:sldMk cId="1584073785" sldId="328"/>
            <ac:spMk id="20" creationId="{29F18E9F-F850-47E7-85FB-ADFB61516F5D}"/>
          </ac:spMkLst>
        </pc:spChg>
        <pc:spChg chg="mod">
          <ac:chgData name="Paul Butler" userId="0c0baffe559894df" providerId="Windows Live" clId="Web-{7371DB10-21BF-46D1-8306-75C5CF433F6B}" dt="2022-06-05T16:54:15.717" v="558" actId="20577"/>
          <ac:spMkLst>
            <pc:docMk/>
            <pc:sldMk cId="1584073785" sldId="328"/>
            <ac:spMk id="27" creationId="{EC51131F-532E-4C96-95AF-BF25C77CE49D}"/>
          </ac:spMkLst>
        </pc:spChg>
      </pc:sldChg>
      <pc:sldChg chg="add del replId">
        <pc:chgData name="Paul Butler" userId="0c0baffe559894df" providerId="Windows Live" clId="Web-{7371DB10-21BF-46D1-8306-75C5CF433F6B}" dt="2022-06-05T18:16:38.341" v="1092"/>
        <pc:sldMkLst>
          <pc:docMk/>
          <pc:sldMk cId="3666171492" sldId="329"/>
        </pc:sldMkLst>
      </pc:sldChg>
    </pc:docChg>
  </pc:docChgLst>
  <pc:docChgLst>
    <pc:chgData name="Paul Butler" userId="0c0baffe559894df" providerId="Windows Live" clId="Web-{32A4F2BD-3234-450A-B99B-2FB5A65E0AFB}"/>
    <pc:docChg chg="modSld">
      <pc:chgData name="Paul Butler" userId="0c0baffe559894df" providerId="Windows Live" clId="Web-{32A4F2BD-3234-450A-B99B-2FB5A65E0AFB}" dt="2022-09-15T11:48:08.516" v="21" actId="20577"/>
      <pc:docMkLst>
        <pc:docMk/>
      </pc:docMkLst>
      <pc:sldChg chg="modSp">
        <pc:chgData name="Paul Butler" userId="0c0baffe559894df" providerId="Windows Live" clId="Web-{32A4F2BD-3234-450A-B99B-2FB5A65E0AFB}" dt="2022-09-15T11:48:08.516" v="21" actId="20577"/>
        <pc:sldMkLst>
          <pc:docMk/>
          <pc:sldMk cId="0" sldId="270"/>
        </pc:sldMkLst>
        <pc:spChg chg="mod">
          <ac:chgData name="Paul Butler" userId="0c0baffe559894df" providerId="Windows Live" clId="Web-{32A4F2BD-3234-450A-B99B-2FB5A65E0AFB}" dt="2022-09-15T11:48:08.516" v="21" actId="20577"/>
          <ac:spMkLst>
            <pc:docMk/>
            <pc:sldMk cId="0" sldId="270"/>
            <ac:spMk id="315" creationId="{00000000-0000-0000-0000-000000000000}"/>
          </ac:spMkLst>
        </pc:spChg>
      </pc:sldChg>
    </pc:docChg>
  </pc:docChgLst>
  <pc:docChgLst>
    <pc:chgData name="Paul Butler" userId="0c0baffe559894df" providerId="Windows Live" clId="Web-{00195077-B701-42C0-81C1-22F4071A5D70}"/>
    <pc:docChg chg="delSld">
      <pc:chgData name="Paul Butler" userId="0c0baffe559894df" providerId="Windows Live" clId="Web-{00195077-B701-42C0-81C1-22F4071A5D70}" dt="2022-06-06T03:34:38.826" v="12"/>
      <pc:docMkLst>
        <pc:docMk/>
      </pc:docMkLst>
      <pc:sldChg chg="del">
        <pc:chgData name="Paul Butler" userId="0c0baffe559894df" providerId="Windows Live" clId="Web-{00195077-B701-42C0-81C1-22F4071A5D70}" dt="2022-06-06T03:34:38.811" v="2"/>
        <pc:sldMkLst>
          <pc:docMk/>
          <pc:sldMk cId="1815581540" sldId="256"/>
        </pc:sldMkLst>
      </pc:sldChg>
      <pc:sldChg chg="del">
        <pc:chgData name="Paul Butler" userId="0c0baffe559894df" providerId="Windows Live" clId="Web-{00195077-B701-42C0-81C1-22F4071A5D70}" dt="2022-06-06T03:34:38.826" v="12"/>
        <pc:sldMkLst>
          <pc:docMk/>
          <pc:sldMk cId="0" sldId="257"/>
        </pc:sldMkLst>
      </pc:sldChg>
      <pc:sldChg chg="del">
        <pc:chgData name="Paul Butler" userId="0c0baffe559894df" providerId="Windows Live" clId="Web-{00195077-B701-42C0-81C1-22F4071A5D70}" dt="2022-06-06T03:34:38.826" v="11"/>
        <pc:sldMkLst>
          <pc:docMk/>
          <pc:sldMk cId="3137343630" sldId="286"/>
        </pc:sldMkLst>
      </pc:sldChg>
      <pc:sldChg chg="del">
        <pc:chgData name="Paul Butler" userId="0c0baffe559894df" providerId="Windows Live" clId="Web-{00195077-B701-42C0-81C1-22F4071A5D70}" dt="2022-06-06T03:34:38.811" v="4"/>
        <pc:sldMkLst>
          <pc:docMk/>
          <pc:sldMk cId="2882627071" sldId="297"/>
        </pc:sldMkLst>
      </pc:sldChg>
      <pc:sldChg chg="del">
        <pc:chgData name="Paul Butler" userId="0c0baffe559894df" providerId="Windows Live" clId="Web-{00195077-B701-42C0-81C1-22F4071A5D70}" dt="2022-06-06T03:34:38.811" v="3"/>
        <pc:sldMkLst>
          <pc:docMk/>
          <pc:sldMk cId="854447497" sldId="298"/>
        </pc:sldMkLst>
      </pc:sldChg>
      <pc:sldChg chg="del">
        <pc:chgData name="Paul Butler" userId="0c0baffe559894df" providerId="Windows Live" clId="Web-{00195077-B701-42C0-81C1-22F4071A5D70}" dt="2022-06-06T03:34:38.811" v="6"/>
        <pc:sldMkLst>
          <pc:docMk/>
          <pc:sldMk cId="3242113721" sldId="300"/>
        </pc:sldMkLst>
      </pc:sldChg>
      <pc:sldChg chg="del">
        <pc:chgData name="Paul Butler" userId="0c0baffe559894df" providerId="Windows Live" clId="Web-{00195077-B701-42C0-81C1-22F4071A5D70}" dt="2022-06-06T03:34:38.811" v="1"/>
        <pc:sldMkLst>
          <pc:docMk/>
          <pc:sldMk cId="1191725119" sldId="302"/>
        </pc:sldMkLst>
      </pc:sldChg>
      <pc:sldChg chg="del">
        <pc:chgData name="Paul Butler" userId="0c0baffe559894df" providerId="Windows Live" clId="Web-{00195077-B701-42C0-81C1-22F4071A5D70}" dt="2022-06-06T03:34:38.811" v="8"/>
        <pc:sldMkLst>
          <pc:docMk/>
          <pc:sldMk cId="0" sldId="314"/>
        </pc:sldMkLst>
      </pc:sldChg>
      <pc:sldChg chg="del">
        <pc:chgData name="Paul Butler" userId="0c0baffe559894df" providerId="Windows Live" clId="Web-{00195077-B701-42C0-81C1-22F4071A5D70}" dt="2022-06-06T03:34:38.826" v="10"/>
        <pc:sldMkLst>
          <pc:docMk/>
          <pc:sldMk cId="2396811980" sldId="320"/>
        </pc:sldMkLst>
      </pc:sldChg>
      <pc:sldChg chg="del">
        <pc:chgData name="Paul Butler" userId="0c0baffe559894df" providerId="Windows Live" clId="Web-{00195077-B701-42C0-81C1-22F4071A5D70}" dt="2022-06-06T03:34:38.826" v="9"/>
        <pc:sldMkLst>
          <pc:docMk/>
          <pc:sldMk cId="3738392959" sldId="321"/>
        </pc:sldMkLst>
      </pc:sldChg>
      <pc:sldChg chg="del">
        <pc:chgData name="Paul Butler" userId="0c0baffe559894df" providerId="Windows Live" clId="Web-{00195077-B701-42C0-81C1-22F4071A5D70}" dt="2022-06-06T03:34:38.811" v="5"/>
        <pc:sldMkLst>
          <pc:docMk/>
          <pc:sldMk cId="1557169708" sldId="322"/>
        </pc:sldMkLst>
      </pc:sldChg>
      <pc:sldChg chg="del">
        <pc:chgData name="Paul Butler" userId="0c0baffe559894df" providerId="Windows Live" clId="Web-{00195077-B701-42C0-81C1-22F4071A5D70}" dt="2022-06-06T03:34:38.811" v="7"/>
        <pc:sldMkLst>
          <pc:docMk/>
          <pc:sldMk cId="689370012" sldId="327"/>
        </pc:sldMkLst>
      </pc:sldChg>
      <pc:sldChg chg="del">
        <pc:chgData name="Paul Butler" userId="0c0baffe559894df" providerId="Windows Live" clId="Web-{00195077-B701-42C0-81C1-22F4071A5D70}" dt="2022-06-06T03:31:54.872" v="0"/>
        <pc:sldMkLst>
          <pc:docMk/>
          <pc:sldMk cId="1584073785" sldId="328"/>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05T17:39:02.756"/>
    </inkml:context>
    <inkml:brush xml:id="br0">
      <inkml:brushProperty name="width" value="0.1" units="cm"/>
      <inkml:brushProperty name="height" value="0.1" units="cm"/>
      <inkml:brushProperty name="color" value="#004F8B"/>
    </inkml:brush>
  </inkml:definitions>
  <inkml:trace contextRef="#ctx0" brushRef="#br0">2571 15601 4625 0 0,'0'-2'1671'0'0,"0"-6"-1414"0"0,0-6-129 0 0,0-11 1 0 0,2-9-129 0 0,1-8 128 0 0,4-9 1 0 0,3-8-1 0 0,4-9 129 0 0,4-1-128 0 0,3-4-129 0 0,2-3 0 0 0,4-11 0 0 0,3-11 128 0 0,-1-11 1 0 0,-1-2-1 0 0,-3 1 1 0 0,-2-2-1 0 0,-1-8-128 0 0,-1-5 129 0 0,-3-3-1 0 0,1 0-128 0 0,-2-3 0 0 0,-1-4 129 0 0,-1-1-129 0 0,-2 5 0 0 0,2 7 0 0 0,1-1 0 0 0,-1 1 128 0 0,-1 4 1 0 0,-2 7-129 0 0,-2 10 0 0 0,-2 6 0 0 0,0 2 0 0 0,-2 0 0 0 0,-2 1 0 0 0,-1 1 128 0 0,-1 3-128 0 0,-2 0 0 0 0,2-5 0 0 0,3-6 129 0 0,2-3-1 0 0,1-1-128 0 0,0 3-128 0 0,1-2 128 0 0,4-3 0 0 0,1-5 0 0 0,1 0 0 0 0,2 6 0 0 0,0 1 0 0 0,1-1 0 0 0,5-4 0 0 0,0 0 0 0 0,0 5 128 0 0,-1 9-128 0 0,-1 6 0 0 0,-1 7 0 0 0,-2 2 0 0 0,-2-2 0 0 0,-2-4 0 0 0,-1-1 129 0 0,0 5-1 0 0,1 7-128 0 0,1 7 0 0 0,2 1 0 0 0,0-2 0 0 0,0-3 0 0 0,-2-3 0 0 0,0 1 0 0 0,-2 1 129 0 0,-2 6-129 0 0,-1 5-129 0 0,0 5 1 0 0,0 4 128 0 0,-2 3 0 0 0,-1 0 0 0 0,-1 2 0 0 0,2 0 0 0 0,0-1 0 0 0,2 1 0 0 0,2 1 0 0 0,-1 5 0 0 0,0 6 0 0 0,-1 4 128 0 0,-3 4-128 0 0,1 0 0 0 0,1-1 0 0 0,2 0 0 0 0,3-3 0 0 0,0-5 0 0 0,2-4-128 0 0,3-4 128 0 0,0-5 0 0 0,1-2 0 0 0,2 0 0 0 0,1 1 0 0 0,1 2 128 0 0,0 3-128 0 0,1 3 129 0 0,0 2-129 0 0,1 2 0 0 0,-1 2 0 0 0,0-2 0 0 0,0-2 0 0 0,1-1 0 0 0,-1-1 0 0 0,0-2 0 0 0,-3 0 0 0 0,1 2 0 0 0,-3 2 0 0 0,-2 4 0 0 0,0 1 128 0 0,-1 4-128 0 0,1 2 0 0 0,-1 3 0 0 0,2 2 0 0 0,1 0 0 0 0,-1 3 0 0 0,2 2-128 0 0,-2 1-1 0 0,1 0 129 0 0,1 0 0 0 0,-1 0 0 0 0,0 0 0 0 0,0 1 0 0 0,-1-1 0 0 0,0 1 0 0 0,0 2 0 0 0,0 2 0 0 0,-2 0 0 0 0,-2 4 0 0 0,-1 3 0 0 0,0 1 0 0 0,-2 0 0 0 0,1 0 0 0 0,-1 0 0 0 0,0-1 0 0 0,1 1 0 0 0,-1-1 0 0 0,0 1-128 0 0,1 0-1 0 0,-1-1 129 0 0,1 0 0 0 0,-1 2 0 0 0,1 2 0 0 0,-1 0-128 0 0,1 0-1 0 0,-1-1 258 0 0,1 0-129 0 0,-1-2 0 0 0,1 2 0 0 0,1 0 0 0 0,2 0 0 0 0,-1 0 0 0 0,0 2 0 0 0,-1 0 0 0 0,-1 2 0 0 0,0 0 0 0 0,0 1 0 0 0,-1 0 0 0 0,1 0 0 0 0,-1 0 0 0 0,1 0 0 0 0,-1 0 0 0 0,0 1 0 0 0,1-1 0 0 0,1 2 0 0 0,4 3 0 0 0,0 2 0 0 0,-1 3 0 0 0,0 2 0 0 0,0 2 0 0 0,-1 4 0 0 0,-2 1 0 0 0,0-1 0 0 0,1 1 0 0 0,-2-1 0 0 0,1-1 128 0 0,-1-1 1 0 0,-2-2-129 0 0,-2-2 0 0 0,1-2 0 0 0,0 0 0 0 0,1 0 0 0 0,1-2 0 0 0,0 1 0 0 0,0-2 0 0 0,0 0 0 0 0,1 1 0 0 0,0 0 0 0 0,-1-1 0 0 0,1 2 0 0 0,-1-1-129 0 0,3 0 1 0 0,0 1 256 0 0,1 1-128 0 0,-2-1 0 0 0,0 0 0 0 0,0 1 0 0 0,-1 0 0 0 0,0-1 0 0 0,-1-2-128 0 0,1 0 128 0 0,-1 1 0 0 0,0 1 0 0 0,1 1 0 0 0,-1-1 0 0 0,1-2 0 0 0,1 0 0 0 0,2 3 0 0 0,-1 0 0 0 0,-1 0-129 0 0,3 1 129 0 0,1 0 0 0 0,1 1 0 0 0,-2 0 0 0 0,-1-1 0 0 0,1-2 0 0 0,2 1 0 0 0,0 1 0 0 0,-2 0-128 0 0,-1 1 128 0 0,-1-2 0 0 0,-1-1 0 0 0,-3 1 0 0 0,-1 1 0 0 0,-3 0 0 0 0,0 1 0 0 0,-1 0 0 0 0,0 0 0 0 0,0 1 0 0 0,0 0 0 0 0,0-1 0 0 0,0 1 0 0 0,2 2 0 0 0,-1 0 0 0 0,1 3 0 0 0,1-1 0 0 0,1 2 0 0 0,-1 2 128 0 0,0 2-128 0 0,-1 0 0 0 0,-1 4 0 0 0,2 3 0 0 0,0 5 0 0 0,2 6-128 0 0,0 3-1 0 0,1 4 129 0 0,1 2 0 0 0,0 1 0 0 0,-3 0 0 0 0,0 1 0 0 0,0-3 0 0 0,0-3 0 0 0,2-5 129 0 0,-1-3-129 0 0,1-4 0 0 0,-2-1-129 0 0,-2 0 1 0 0,-3 1-1 0 0,0-1 1 0 0,-1 0 128 0 0,-1 1-129 0 0,-1 2 129 0 0,1 0-128 0 0,0 3 128 0 0,0 3 0 0 0,-1 4 0 0 0,-1-1 0 0 0,0 2 128 0 0,-1 1-128 0 0,0 3 0 0 0,-2 9 0 0 0,-3 13-128 0 0,-1 11 128 0 0,1 5 128 0 0,2 3-128 0 0,0 1 0 0 0,-1 2 0 0 0,1 4-128 0 0,2 4 128 0 0,2 0 0 0 0,0-5 128 0 0,1-6 1 0 0,-1-6-129 0 0,0-5-129 0 0,2-1 1 0 0,0 3 128 0 0,0 0 0 0 0,1-1 0 0 0,0-6 0 0 0,0-5 0 0 0,-1-4 0 0 0,-4 0 0 0 0,-1 2-129 0 0,-2 6 1 0 0,-1 2 128 0 0,0-1 128 0 0,2-4-128 0 0,1-7 0 0 0,1-3 0 0 0,0-2 0 0 0,1 2-128 0 0,0 3-1 0 0,0 6 129 0 0,0 1 0 0 0,0 0 129 0 0,1-3-129 0 0,1-1 0 0 0,1-5 0 0 0,2-3 0 0 0,0-3-129 0 0,-1 1 1 0 0,1 1-1 0 0,0-1 129 0 0,1-2 0 0 0,-1-1-128 0 0,2-3 128 0 0,1 0 0 0 0,1-4 0 0 0,0-2 128 0 0,0-6-128 0 0,0-3 0 0 0,0-1 0 0 0,-1 2-128 0 0,-1 2 128 0 0,-2 6-129 0 0,-1 10 1 0 0,-2 8 128 0 0,-2 4 0 0 0,0-1 0 0 0,-2-3 128 0 0,-3-4-128 0 0,-3-2 0 0 0,0 2 0 0 0,-1 3 0 0 0,1 0 0 0 0,0-2-128 0 0,2-3 128 0 0,1-2 0 0 0,1-2 0 0 0,3-2 128 0 0,0-4-128 0 0,1-3 0 0 0,0 0 0 0 0,0-2 0 0 0,1-2 0 0 0,-1 1-128 0 0,0 3 128 0 0,0 8-129 0 0,0 6 129 0 0,2 0 0 0 0,3 2 129 0 0,3-2-129 0 0,2-1 128 0 0,1-5-128 0 0,2-5 0 0 0,1 0 0 0 0,4 1 0 0 0,1-2 0 0 0,1 2 0 0 0,-1 1 129 0 0,-1 1-1 0 0,1-2 1 0 0,-2-5-1 0 0,0-6 1 0 0,0-5-1 0 0,0-4 1 0 0,1-2-1 0 0,2-2 1 0 0,-1-1-1 0 0,1-2-128 0 0,2 0 0 0 0,-2-1 129 0 0,1 0-129 0 0,1-1 0 0 0,-2 1 0 0 0,1 0-129 0 0,3-1 129 0 0,6-1 0 0 0,6-1 0 0 0,5-2 0 0 0,5 1 0 0 0,1-1 0 0 0,-2-1 0 0 0,-1 2 0 0 0,-3 0 0 0 0,-3-1 0 0 0,-3-1 0 0 0,1-1 0 0 0,-3-1 0 0 0,-5 0 0 0 0,-2 0 0 0 0,-2-1 0 0 0,2 1 0 0 0,0-3 0 0 0,0-3 0 0 0,3-2 0 0 0,-1-2 0 0 0,3-2 0 0 0,-1 1 0 0 0,2 1 0 0 0,-1-1 0 0 0,-1 0 0 0 0,-2-1 0 0 0,-1-1 0 0 0,-1 1 0 0 0,-1-1 0 0 0,0 0 0 0 0,0 0 0 0 0,-2 0 0 0 0,-1-1 0 0 0,-2 1 0 0 0,-3 0 0 0 0,-1 0 0 0 0,-2 0 0 0 0,-1 0 0 0 0,2 0-128 0 0,2 0 128 0 0,3 0 0 0 0,2 0 0 0 0,1 0 0 0 0,2 0 0 0 0,2 0 0 0 0,1 0 0 0 0,1 2 0 0 0,0 1 0 0 0,1 0 0 0 0,1-1 0 0 0,0 0 0 0 0,-2-1 0 0 0,2-1 0 0 0,-1 3 0 0 0,-2-1 0 0 0,2 1 128 0 0,-3-1-128 0 0,-1 0 0 0 0,-1 1 0 0 0,-1 0-128 0 0,0 2 128 0 0,3 0 0 0 0,0-1 0 0 0,2-1-129 0 0,1 1 129 0 0,-1 0 0 0 0,-1-1 0 0 0,-3 0 0 0 0,-1 0 0 0 0,-3 1 0 0 0,-3-1 0 0 0,-3-1 0 0 0,1-1 0 0 0,0 0 0 0 0,-1 0 0 0 0,-1-1 0 0 0,0-1 0 0 0,-1 1 0 0 0,0 0 0 0 0,-1 0 0 0 0,0 0 0 0 0,1 0 0 0 0,-1 0 0 0 0,1 0 129 0 0,-1 0-129 0 0,0 0 128 0 0,1 0-128 0 0,-1 0 0 0 0,1 0 0 0 0,-1 0 0 0 0,1 0 0 0 0,-1 0 0 0 0,1 0 0 0 0,-1 0 0 0 0,1 0 0 0 0,-1 0-128 0 0,1 0 128 0 0,0 0 0 0 0,-1 0-129 0 0,1 0 129 0 0,1 2-128 0 0,4 3 128 0 0,0 1 0 0 0,1 1 0 0 0,2 1 0 0 0,4 0 0 0 0,2-1 0 0 0,0-3 0 0 0,2-1 0 0 0,1-2 0 0 0,1 0 0 0 0,0-1 0 0 0,-1 0 128 0 0,-2-1-128 0 0,-1 1 0 0 0,-1 0 0 0 0,-2-1 0 0 0,-4 1 0 0 0,-3 0 0 0 0,-2 0 0 0 0,-2 0 0 0 0,0 0 0 0 0,-1 0 0 0 0,-1 0-128 0 0,1 0 128 0 0,0-2 0 0 0,1-1-129 0 0,1-2 1 0 0,3-2 128 0 0,1-2 0 0 0,2 0 0 0 0,1 0-129 0 0,2-1 129 0 0,1-1 0 0 0,0-2 0 0 0,1-4 0 0 0,1-3 0 0 0,1-3 0 0 0,1-1 0 0 0,0-1 0 0 0,2-3 0 0 0,-1-1 0 0 0,-2 1 129 0 0,-5 2-1 0 0,0 2 1 0 0,-3 0-129 0 0,-3 0 0 0 0,-1-2 0 0 0,-1-1 0 0 0,-1-2 0 0 0,-1-1 0 0 0,0-1 0 0 0,0-1 0 0 0,0 2 0 0 0,0 0 128 0 0,1-1-128 0 0,-1 2 0 0 0,1 2 0 0 0,-1 0 0 0 0,1 1 0 0 0,-3 3 0 0 0,-2 2 0 0 0,-4 4 0 0 0,-1 2 0 0 0,0 2 0 0 0,3 2 0 0 0,1 4 0 0 0,2 3 0 0 0,2 2 0 0 0,1 1 0 0 0,0 1 0 0 0,1 1-128 0 0,0-1 128 0 0,2 3 0 0 0,3 2 0 0 0,2 6 0 0 0,3 4 0 0 0,1 4 128 0 0,1 3-128 0 0,0 3 0 0 0,-2 0 129 0 0,-2-1-129 0 0,-1-1 128 0 0,-2 1-128 0 0,-1-3 129 0 0,-2 1-129 0 0,-4-3 0 0 0,-1-1 0 0 0,0-2 128 0 0,-2-2-128 0 0,0-1 0 0 0,0 0 0 0 0,0-1 0 0 0,0 0 0 0 0,-2 1 0 0 0,1 1 0 0 0,1 3 0 0 0,0 1 0 0 0,0 2 0 0 0,0 1 0 0 0,2 2-128 0 0,-1-1 128 0 0,2 2 0 0 0,2 1 0 0 0,-2-1 0 0 0,-3-3 128 0 0,0 0-128 0 0,-2-2 0 0 0,-2-2 129 0 0,1-2-129 0 0,-1-1 0 0 0,2-3 0 0 0,-1-2 0 0 0,1-1 0 0 0,1-1 0 0 0,3-1 0 0 0,1 0 0 0 0,0 0 0 0 0,2-2 0 0 0,-1 1 0 0 0,1-1 0 0 0,0 0 0 0 0,0-2 0 0 0,-1 2 0 0 0,1-1 0 0 0,0 2 0 0 0,-1 0 0 0 0,1-1 0 0 0,-1-1 0 0 0,1-1 0 0 0,-1-1 0 0 0,1 0 0 0 0,-1-1 0 0 0,1 0 0 0 0,-1-1 0 0 0,1 1 0 0 0,-1 0 0 0 0,1 0 0 0 0,-1 0-129 0 0,1 0 129 0 0,-1 0-128 0 0,1-3 128 0 0,-1-2 0 0 0,3-4 0 0 0,0-8 0 0 0,0-5 0 0 0,0-3 0 0 0,-1-2 0 0 0,0 0 0 0 0,-4 0 0 0 0,0 2 128 0 0,-2 2-128 0 0,-1 2 129 0 0,-1 3-129 0 0,-1 1 128 0 0,0 1-128 0 0,1 0 0 0 0,2 1 0 0 0,0 0 129 0 0,0 2-129 0 0,2 0 0 0 0,0 0 0 0 0,1 0 128 0 0,1 1-128 0 0,0 2 0 0 0,1 2 0 0 0,0 3 0 0 0,-1 1 0 0 0,1 0 0 0 0,0 1 0 0 0,1 1 0 0 0,2-1 0 0 0,1 0 0 0 0,5-2 0 0 0,2 0 0 0 0,2 3 0 0 0,1 4 0 0 0,0 2 0 0 0,-3-1 0 0 0,-1 3 0 0 0,-2-1 0 0 0,-3 2 0 0 0,-2 1 0 0 0,-2 1 0 0 0,-3 2-128 0 0,-3 1-1 0 0,-2 3 129 0 0,1 3 0 0 0,-1 0 0 0 0,-1 0 0 0 0,0 1 0 0 0,0-1 0 0 0,-1 1-128 0 0,-2 1 128 0 0,-1 0 0 0 0,2 1 0 0 0,0-2 0 0 0,0-1 0 0 0,1 0 0 0 0,2 2 0 0 0,3 1 0 0 0,-1 0 128 0 0,-2-2-128 0 0,1-2 0 0 0,1 0 0 0 0,-1 0 129 0 0,1-1-129 0 0,0-4 0 0 0,2-1 128 0 0,1-2-128 0 0,1-4 0 0 0,0 1 0 0 0,1-2 0 0 0,-1-1 0 0 0,1-1 0 0 0,0-1 0 0 0,-1 0 0 0 0,1-1 0 0 0,0 0 0 0 0,-1 1 0 0 0,1 2 0 0 0,-1 0-128 0 0,3 1 128 0 0,0 0 0 0 0,2 2 0 0 0,3 2 0 0 0,2-1 0 0 0,3-1 0 0 0,2 0 0 0 0,3 0 0 0 0,1-2 0 0 0,-2-2 0 0 0,0 0 0 0 0,-2-1 0 0 0,0-1 0 0 0,-4 0 0 0 0,0-1 128 0 0,-1 1-128 0 0,1 0 0 0 0,0 0 0 0 0,-1 0 129 0 0,-3 0-129 0 0,-2 0 0 0 0,-2 0 0 0 0,1 0 0 0 0,0 0 0 0 0,-1 0-129 0 0,-1 0 1 0 0,1 0 128 0 0,3 0 0 0 0,1 0 0 0 0,-2 0 0 0 0,1 0 0 0 0,2 0 0 0 0,0 0 0 0 0,0 0 0 0 0,-1 0 0 0 0,-2 0 0 0 0,1 0 0 0 0,0 0 0 0 0,0 0 0 0 0,0 0 0 0 0,1 0 0 0 0,1 0 0 0 0,0 0 0 0 0,0 0 0 0 0,2 0 0 0 0,-2 0 0 0 0,-1 0 0 0 0,0 0 0 0 0,-2 0 0 0 0,2 0 0 0 0,1 0 0 0 0,-1-3 0 0 0,-1 1 0 0 0,-1-1-129 0 0,0 1 1 0 0,1-4 128 0 0,3-5-129 0 0,1-5 129 0 0,2-4-128 0 0,-2-1-1 0 0,0-1 129 0 0,-1 1 0 0 0,-1 0 0 0 0,1-1 0 0 0,2 0 0 0 0,-2 0 0 0 0,0 2 0 0 0,1 3 0 0 0,-2 2 0 0 0,1-1 0 0 0,-2 0 0 0 0,-1 1 0 0 0,-2 1 0 0 0,-2 0 0 0 0,-1 1 0 0 0,0 0 129 0 0,2-2-129 0 0,0 0 128 0 0,-1 0-128 0 0,1 0 0 0 0,-1 1 129 0 0,-1-2-129 0 0,2-2 0 0 0,0 0 0 0 0,-1-2 0 0 0,-3-1 0 0 0,1-2 0 0 0,-1-3 0 0 0,0-1 0 0 0,1-3-129 0 0,0-3 129 0 0,0-4 0 0 0,0-2 0 0 0,1-3 0 0 0,-1-1 129 0 0,1 1-1 0 0,0 0 1 0 0,-1 2-1 0 0,1 0-128 0 0,-1 2 0 0 0,1 2 0 0 0,-3 1 0 0 0,0-2-128 0 0,0-3 128 0 0,0-4-129 0 0,1-5 129 0 0,3-4 0 0 0,2-5 129 0 0,4-2-129 0 0,1 1 0 0 0,0 4 128 0 0,-1 1-128 0 0,0 2 0 0 0,2 2 0 0 0,0-3 0 0 0,0-4 0 0 0,-3-3 0 0 0,-2-1 0 0 0,-2 1 129 0 0,-1 0-129 0 0,-1 3 128 0 0,-1 3-128 0 0,-2 3 0 0 0,-1 2 0 0 0,1 1-128 0 0,0-2-1 0 0,1-3 129 0 0,2-6 0 0 0,2-5 0 0 0,0-5 0 0 0,0-2 129 0 0,-1 6-1 0 0,-1 5-128 0 0,1 3 0 0 0,-2 4 0 0 0,-1 0 0 0 0,-2 0-128 0 0,-1-3 128 0 0,-1-4 0 0 0,2-1 128 0 0,0-2 1 0 0,1 2-129 0 0,-1 0 0 0 0,1 2 0 0 0,-1 0-129 0 0,0-2 129 0 0,-1-4 0 0 0,1-4 0 0 0,3 0 0 0 0,2 0 129 0 0,0 3-129 0 0,1 5 0 0 0,-1 4 0 0 0,-1 3 0 0 0,0 2 0 0 0,0-2 0 0 0,0-4 0 0 0,2-4 0 0 0,2-3 0 0 0,1 0 0 0 0,-1-1 128 0 0,-1 3 1 0 0,-1 6-129 0 0,-1 4 0 0 0,0 4 0 0 0,-2 2 0 0 0,1 1 0 0 0,-1-3 0 0 0,-2 0 0 0 0,0 1 0 0 0,-3 1 0 0 0,-2 5 0 0 0,-1 5 0 0 0,-3 5 0 0 0,0 3 0 0 0,-1 3 128 0 0,0 3-128 0 0,-1 3 129 0 0,1 4-129 0 0,-1 1 128 0 0,1 0-128 0 0,0 0 0 0 0,0-2 0 0 0,0 1 0 0 0,0-3 0 0 0,0-1 0 0 0,0-2-128 0 0,0-4 128 0 0,0-1 0 0 0,2-3 0 0 0,1-3 0 0 0,0-2 0 0 0,-1 1 0 0 0,1 0 0 0 0,1 0 0 0 0,-1-1 0 0 0,2-2 0 0 0,-1 2 0 0 0,0 1 0 0 0,1 1 128 0 0,-1 2-128 0 0,2 2 0 0 0,1-1 0 0 0,2 0 0 0 0,2 0-128 0 0,1-5 128 0 0,0-4-129 0 0,1-5 1 0 0,0-2 128 0 0,0-3 0 0 0,1-2 0 0 0,4 0 128 0 0,2 2 1 0 0,1 3-1 0 0,0 5 1 0 0,1 5-129 0 0,1 4 0 0 0,-1 6 0 0 0,-2 5 128 0 0,-3 4-128 0 0,0 3 0 0 0,2 1 129 0 0,0 3-129 0 0,-2 4 128 0 0,1 2-128 0 0,-1 0 0 0 0,-1 0 0 0 0,-1 2 0 0 0,2 0 0 0 0,-1 1 0 0 0,-1 1 0 0 0,2 0 0 0 0,0 0 0 0 0,1 2 0 0 0,-1 1 0 0 0,0 0 0 0 0,1 1 0 0 0,-1 3 0 0 0,-1 2 0 0 0,-1-1-128 0 0,2 1-1 0 0,-1 3 129 0 0,-3 1-128 0 0,-1 4-1 0 0,-1 2 1 0 0,0 5 128 0 0,0 4 0 0 0,-1 7 0 0 0,-3 5 0 0 0,-3 3 128 0 0,-1 0 1 0 0,-2-1-1 0 0,-1-3 1 0 0,0-4-1 0 0,-1-1-128 0 0,1-3 0 0 0,-1-2 0 0 0,1 1 0 0 0,0 1-128 0 0,0 2-1 0 0,0 4 1 0 0,0 2-1 0 0,0 3 129 0 0,0 3 0 0 0,0 3 129 0 0,0 1-1 0 0,0 1 1 0 0,0-2-1 0 0,0-2 1 0 0,0-2-129 0 0,0-6-129 0 0,0-1 129 0 0,0 0-128 0 0,0 4-1 0 0,0 2 1 0 0,0 3-1 0 0,0 5 129 0 0,0 3 0 0 0,0 2 129 0 0,0 0-1 0 0,0-3 1 0 0,0-5-1 0 0,0-3-128 0 0,0-4 0 0 0,0-1-128 0 0,0 0-1 0 0,0 0 1 0 0,2 2-1 0 0,1 4 129 0 0,2 5 0 0 0,2 3 129 0 0,2 1-1 0 0,2-1 1 0 0,1-1-1 0 0,0-1 1 0 0,1-3-129 0 0,0-1 0 0 0,0-2-129 0 0,0 0 129 0 0,0 2-128 0 0,-3 4 128 0 0,0 3 0 0 0,0 4 0 0 0,0 1 0 0 0,-1-3 128 0 0,-1-1-128 0 0,2-2 129 0 0,0-4-129 0 0,1-4 0 0 0,0-1 0 0 0,2 0 0 0 0,-1 2 0 0 0,1 0 0 0 0,-1 4 0 0 0,1 1 0 0 0,0 1 0 0 0,-3-1 0 0 0,0-2 0 0 0,0-5 0 0 0,0-7 0 0 0,1-5 0 0 0,-2-4 0 0 0,1 0 0 0 0,-1-1-129 0 0,1 1 129 0 0,-1 2-128 0 0,0 5-1 0 0,1 2 129 0 0,-2 3-128 0 0,0 4 128 0 0,1 2 0 0 0,1 0 0 0 0,1 0 0 0 0,0-3 128 0 0,2-5-128 0 0,-1-3 0 0 0,1-3 0 0 0,-1-3 0 0 0,1-2-128 0 0,-2 0-1 0 0,-2 0 1 0 0,1 2-1 0 0,1 2 1 0 0,-3-1-1 0 0,1 2 1 0 0,-2-1 128 0 0,1 0 128 0 0,-2 0-128 0 0,-2-2 0 0 0,1-1 129 0 0,2-2-129 0 0,-1-1 0 0 0,-1-3 0 0 0,1-1 128 0 0,-1 0-128 0 0,1 1 129 0 0,-1-2-1 0 0,0-2-128 0 0,0 0 0 0 0,-1-1 0 0 0,2 1 0 0 0,1 1 0 0 0,0-1 0 0 0,1 1 0 0 0,1 2 0 0 0,1 0 0 0 0,1 2 0 0 0,1 1 0 0 0,0 2 0 0 0,1 3 0 0 0,0 1 0 0 0,0-1-128 0 0,-1 2 128 0 0,1 0-129 0 0,-3 1 129 0 0,0-2 0 0 0,0-2 0 0 0,-2-4 0 0 0,0-1 0 0 0,-1-3 0 0 0,0-1 0 0 0,1 1 0 0 0,-1-2 0 0 0,-1-1 0 0 0,0 0 0 0 0,1 0 0 0 0,0-2 0 0 0,0-1 0 0 0,-1-1 0 0 0,2 1 0 0 0,-2 1-128 0 0,0-1 128 0 0,0 0-129 0 0,1 1 129 0 0,1 2 0 0 0,-1 0 0 0 0,1 2 0 0 0,1 4-128 0 0,-1 1 128 0 0,-2 0 0 0 0,-2-1 0 0 0,-1 0 0 0 0,-2-2 0 0 0,1-1 0 0 0,1-1 0 0 0,2 0 0 0 0,-1-1 0 0 0,0-2 0 0 0,-1-2 0 0 0,-1 1 0 0 0,-1 0 0 0 0,-1 0 0 0 0,0-2 0 0 0,0 0 0 0 0,0 0 0 0 0,0-2 0 0 0,0 1 0 0 0,0-1 0 0 0,-1 1 0 0 0,1-1 0 0 0,0 1 0 0 0,0-1 0 0 0,0 1 0 0 0,0-1 0 0 0,3 1-129 0 0,-1 0 129 0 0,3-1-257 0 0,0 1 257 0 0,2-1-128 0 0,-1 1 128 0 0,0 0 0 0 0,3-1-129 0 0,0 1 1 0 0,2-3-1 0 0,1 0 129 0 0,-2 0 0 0 0,-2 0-257 0 0,-3 1-1028 0 0,0-1 1285 0 0,-1-3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1A4F08-95A6-42D3-AD8D-96E416B4EBC2}" type="datetimeFigureOut">
              <a:rPr lang="en-US" smtClean="0"/>
              <a:t>9/15/2022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2F58F-4D5C-453A-9A8F-095776ABBC6D}" type="slidenum">
              <a:rPr lang="en-US" smtClean="0"/>
              <a:t>‹#›</a:t>
            </a:fld>
            <a:endParaRPr lang="en-US"/>
          </a:p>
        </p:txBody>
      </p:sp>
    </p:spTree>
    <p:extLst>
      <p:ext uri="{BB962C8B-B14F-4D97-AF65-F5344CB8AC3E}">
        <p14:creationId xmlns:p14="http://schemas.microsoft.com/office/powerpoint/2010/main" val="2795856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45" name="Google Shape;24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54ca4c097_0_1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554ca4c09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4584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5ed9889a8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55ed9889a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54ca4c097_1_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554ca4c097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69F0-DA45-48E5-8B49-22A2B82DD8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9A5B0B-6BA6-45E7-A014-DD030662CE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71E622-5E1A-427E-9F31-4E7C76082FC3}"/>
              </a:ext>
            </a:extLst>
          </p:cNvPr>
          <p:cNvSpPr>
            <a:spLocks noGrp="1"/>
          </p:cNvSpPr>
          <p:nvPr>
            <p:ph type="dt" sz="half" idx="10"/>
          </p:nvPr>
        </p:nvSpPr>
        <p:spPr/>
        <p:txBody>
          <a:bodyPr/>
          <a:lstStyle/>
          <a:p>
            <a:fld id="{26B2205F-0083-4BD2-82F3-4E36243638D1}" type="datetimeFigureOut">
              <a:rPr lang="en-US" smtClean="0"/>
              <a:t>9/15/2022</a:t>
            </a:fld>
            <a:endParaRPr lang="en-US"/>
          </a:p>
        </p:txBody>
      </p:sp>
      <p:sp>
        <p:nvSpPr>
          <p:cNvPr id="5" name="Footer Placeholder 4">
            <a:extLst>
              <a:ext uri="{FF2B5EF4-FFF2-40B4-BE49-F238E27FC236}">
                <a16:creationId xmlns:a16="http://schemas.microsoft.com/office/drawing/2014/main" id="{16180465-8969-4992-A8DB-75383240F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F589E7-C75A-460B-A327-157379EEB5E1}"/>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975272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3A261-7CB7-4073-928B-401858CCCD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A0D885-ACEB-4082-9C8B-0E73B64229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DF7F79-8DC9-41B4-9362-432C74262B84}"/>
              </a:ext>
            </a:extLst>
          </p:cNvPr>
          <p:cNvSpPr>
            <a:spLocks noGrp="1"/>
          </p:cNvSpPr>
          <p:nvPr>
            <p:ph type="dt" sz="half" idx="10"/>
          </p:nvPr>
        </p:nvSpPr>
        <p:spPr/>
        <p:txBody>
          <a:bodyPr/>
          <a:lstStyle/>
          <a:p>
            <a:fld id="{26B2205F-0083-4BD2-82F3-4E36243638D1}" type="datetimeFigureOut">
              <a:rPr lang="en-US" smtClean="0"/>
              <a:t>9/15/2022</a:t>
            </a:fld>
            <a:endParaRPr lang="en-US"/>
          </a:p>
        </p:txBody>
      </p:sp>
      <p:sp>
        <p:nvSpPr>
          <p:cNvPr id="5" name="Footer Placeholder 4">
            <a:extLst>
              <a:ext uri="{FF2B5EF4-FFF2-40B4-BE49-F238E27FC236}">
                <a16:creationId xmlns:a16="http://schemas.microsoft.com/office/drawing/2014/main" id="{11F95397-462A-48A0-AE6F-63459C407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E02EC9-EF2D-4CA1-9DA3-53CD76C9C713}"/>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11436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7FC193-CA4D-4948-8B0B-E002973E18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6BE265-32B5-4F36-9FCC-02644261A9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C7386-9D71-4803-AA28-14CB0EC44557}"/>
              </a:ext>
            </a:extLst>
          </p:cNvPr>
          <p:cNvSpPr>
            <a:spLocks noGrp="1"/>
          </p:cNvSpPr>
          <p:nvPr>
            <p:ph type="dt" sz="half" idx="10"/>
          </p:nvPr>
        </p:nvSpPr>
        <p:spPr/>
        <p:txBody>
          <a:bodyPr/>
          <a:lstStyle/>
          <a:p>
            <a:fld id="{26B2205F-0083-4BD2-82F3-4E36243638D1}" type="datetimeFigureOut">
              <a:rPr lang="en-US" smtClean="0"/>
              <a:t>9/15/2022</a:t>
            </a:fld>
            <a:endParaRPr lang="en-US"/>
          </a:p>
        </p:txBody>
      </p:sp>
      <p:sp>
        <p:nvSpPr>
          <p:cNvPr id="5" name="Footer Placeholder 4">
            <a:extLst>
              <a:ext uri="{FF2B5EF4-FFF2-40B4-BE49-F238E27FC236}">
                <a16:creationId xmlns:a16="http://schemas.microsoft.com/office/drawing/2014/main" id="{23D68330-83DA-4E9B-B451-C43FD59C0E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724F1A-2DA9-44F5-8151-FA94BB79F757}"/>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1826554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Content">
    <p:spTree>
      <p:nvGrpSpPr>
        <p:cNvPr id="1" name=""/>
        <p:cNvGrpSpPr/>
        <p:nvPr/>
      </p:nvGrpSpPr>
      <p:grpSpPr>
        <a:xfrm>
          <a:off x="0" y="0"/>
          <a:ext cx="0" cy="0"/>
          <a:chOff x="0" y="0"/>
          <a:chExt cx="0" cy="0"/>
        </a:xfrm>
      </p:grpSpPr>
      <p:sp>
        <p:nvSpPr>
          <p:cNvPr id="137" name="Shape 137"/>
          <p:cNvSpPr>
            <a:spLocks noGrp="1"/>
          </p:cNvSpPr>
          <p:nvPr>
            <p:ph type="sldNum" sz="quarter" idx="2"/>
          </p:nvPr>
        </p:nvSpPr>
        <p:spPr>
          <a:xfrm>
            <a:off x="8196373" y="5417963"/>
            <a:ext cx="541227" cy="413101"/>
          </a:xfrm>
          <a:prstGeom prst="rect">
            <a:avLst/>
          </a:prstGeom>
        </p:spPr>
        <p:txBody>
          <a:bodyPr lIns="65023" tIns="65023" rIns="65023" bIns="65023" anchor="ctr"/>
          <a:lstStyle>
            <a:lvl1pPr algn="r" defTabSz="609534">
              <a:defRPr sz="1547">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1285566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2_Title Slide">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831360" y="545760"/>
            <a:ext cx="11360160" cy="8308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7"/>
          <p:cNvSpPr txBox="1">
            <a:spLocks noGrp="1"/>
          </p:cNvSpPr>
          <p:nvPr>
            <p:ph type="subTitle" idx="1"/>
          </p:nvPr>
        </p:nvSpPr>
        <p:spPr>
          <a:xfrm>
            <a:off x="609600" y="1604640"/>
            <a:ext cx="10972320" cy="397728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30652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rgbClr val="FFFFFF"/>
        </a:solidFill>
        <a:effectLst/>
      </p:bgPr>
    </p:bg>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1069000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rder">
  <p:cSld name="Title and Border">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714500" y="419695"/>
            <a:ext cx="8762800" cy="384000"/>
          </a:xfrm>
          <a:prstGeom prst="rect">
            <a:avLst/>
          </a:prstGeom>
          <a:noFill/>
          <a:ln>
            <a:noFill/>
          </a:ln>
        </p:spPr>
        <p:txBody>
          <a:bodyPr spcFirstLastPara="1" wrap="square" lIns="0" tIns="0" rIns="0" bIns="0" anchor="b" anchorCtr="0"/>
          <a:lstStyle>
            <a:lvl1pPr lvl="0" algn="ctr" rtl="0">
              <a:lnSpc>
                <a:spcPct val="100000"/>
              </a:lnSpc>
              <a:spcBef>
                <a:spcPts val="0"/>
              </a:spcBef>
              <a:spcAft>
                <a:spcPts val="0"/>
              </a:spcAft>
              <a:buClr>
                <a:srgbClr val="24526E"/>
              </a:buClr>
              <a:buSzPts val="2300"/>
              <a:buFont typeface="Tahoma"/>
              <a:buNone/>
              <a:defRPr sz="2300">
                <a:solidFill>
                  <a:srgbClr val="24526E"/>
                </a:solidFill>
              </a:defRPr>
            </a:lvl1pPr>
            <a:lvl2pPr lvl="1" algn="ctr" rtl="0">
              <a:lnSpc>
                <a:spcPct val="100000"/>
              </a:lnSpc>
              <a:spcBef>
                <a:spcPts val="0"/>
              </a:spcBef>
              <a:spcAft>
                <a:spcPts val="0"/>
              </a:spcAft>
              <a:buClr>
                <a:schemeClr val="accent1"/>
              </a:buClr>
              <a:buSzPts val="1200"/>
              <a:buNone/>
              <a:defRPr/>
            </a:lvl2pPr>
            <a:lvl3pPr lvl="2" algn="ctr" rtl="0">
              <a:lnSpc>
                <a:spcPct val="100000"/>
              </a:lnSpc>
              <a:spcBef>
                <a:spcPts val="0"/>
              </a:spcBef>
              <a:spcAft>
                <a:spcPts val="0"/>
              </a:spcAft>
              <a:buClr>
                <a:schemeClr val="accent1"/>
              </a:buClr>
              <a:buSzPts val="1200"/>
              <a:buNone/>
              <a:defRPr/>
            </a:lvl3pPr>
            <a:lvl4pPr lvl="3" algn="ctr" rtl="0">
              <a:lnSpc>
                <a:spcPct val="100000"/>
              </a:lnSpc>
              <a:spcBef>
                <a:spcPts val="0"/>
              </a:spcBef>
              <a:spcAft>
                <a:spcPts val="0"/>
              </a:spcAft>
              <a:buClr>
                <a:schemeClr val="accent1"/>
              </a:buClr>
              <a:buSzPts val="1200"/>
              <a:buNone/>
              <a:defRPr/>
            </a:lvl4pPr>
            <a:lvl5pPr lvl="4" algn="ctr" rtl="0">
              <a:lnSpc>
                <a:spcPct val="100000"/>
              </a:lnSpc>
              <a:spcBef>
                <a:spcPts val="0"/>
              </a:spcBef>
              <a:spcAft>
                <a:spcPts val="0"/>
              </a:spcAft>
              <a:buClr>
                <a:schemeClr val="accent1"/>
              </a:buClr>
              <a:buSzPts val="1200"/>
              <a:buNone/>
              <a:defRPr/>
            </a:lvl5pPr>
            <a:lvl6pPr lvl="5" algn="ctr" rtl="0">
              <a:lnSpc>
                <a:spcPct val="100000"/>
              </a:lnSpc>
              <a:spcBef>
                <a:spcPts val="0"/>
              </a:spcBef>
              <a:spcAft>
                <a:spcPts val="0"/>
              </a:spcAft>
              <a:buClr>
                <a:schemeClr val="accent1"/>
              </a:buClr>
              <a:buSzPts val="1200"/>
              <a:buNone/>
              <a:defRPr/>
            </a:lvl6pPr>
            <a:lvl7pPr lvl="6" algn="ctr" rtl="0">
              <a:lnSpc>
                <a:spcPct val="100000"/>
              </a:lnSpc>
              <a:spcBef>
                <a:spcPts val="0"/>
              </a:spcBef>
              <a:spcAft>
                <a:spcPts val="0"/>
              </a:spcAft>
              <a:buClr>
                <a:schemeClr val="accent1"/>
              </a:buClr>
              <a:buSzPts val="1200"/>
              <a:buNone/>
              <a:defRPr/>
            </a:lvl7pPr>
            <a:lvl8pPr lvl="7" algn="ctr" rtl="0">
              <a:lnSpc>
                <a:spcPct val="100000"/>
              </a:lnSpc>
              <a:spcBef>
                <a:spcPts val="0"/>
              </a:spcBef>
              <a:spcAft>
                <a:spcPts val="0"/>
              </a:spcAft>
              <a:buClr>
                <a:schemeClr val="accent1"/>
              </a:buClr>
              <a:buSzPts val="1200"/>
              <a:buNone/>
              <a:defRPr/>
            </a:lvl8pPr>
            <a:lvl9pPr lvl="8" algn="ctr" rtl="0">
              <a:lnSpc>
                <a:spcPct val="100000"/>
              </a:lnSpc>
              <a:spcBef>
                <a:spcPts val="0"/>
              </a:spcBef>
              <a:spcAft>
                <a:spcPts val="0"/>
              </a:spcAft>
              <a:buClr>
                <a:schemeClr val="accent1"/>
              </a:buClr>
              <a:buSzPts val="1200"/>
              <a:buNone/>
              <a:defRPr/>
            </a:lvl9pPr>
          </a:lstStyle>
          <a:p>
            <a:endParaRPr/>
          </a:p>
        </p:txBody>
      </p:sp>
      <p:sp>
        <p:nvSpPr>
          <p:cNvPr id="67" name="Google Shape;67;p17"/>
          <p:cNvSpPr txBox="1">
            <a:spLocks noGrp="1"/>
          </p:cNvSpPr>
          <p:nvPr>
            <p:ph type="sldNum" idx="12"/>
          </p:nvPr>
        </p:nvSpPr>
        <p:spPr>
          <a:xfrm>
            <a:off x="10914497" y="7072312"/>
            <a:ext cx="653200" cy="4556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1pPr>
            <a:lvl2pPr marL="0" lvl="1"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2pPr>
            <a:lvl3pPr marL="0" lvl="2"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3pPr>
            <a:lvl4pPr marL="0" lvl="3"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4pPr>
            <a:lvl5pPr marL="0" lvl="4"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5pPr>
            <a:lvl6pPr marL="0" lvl="5"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6pPr>
            <a:lvl7pPr marL="0" lvl="6"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7pPr>
            <a:lvl8pPr marL="0" lvl="7"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8pPr>
            <a:lvl9pPr marL="0" lvl="8"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374119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6"/>
        <p:cNvGrpSpPr/>
        <p:nvPr/>
      </p:nvGrpSpPr>
      <p:grpSpPr>
        <a:xfrm>
          <a:off x="0" y="0"/>
          <a:ext cx="0" cy="0"/>
          <a:chOff x="0" y="0"/>
          <a:chExt cx="0" cy="0"/>
        </a:xfrm>
      </p:grpSpPr>
    </p:spTree>
    <p:extLst>
      <p:ext uri="{BB962C8B-B14F-4D97-AF65-F5344CB8AC3E}">
        <p14:creationId xmlns:p14="http://schemas.microsoft.com/office/powerpoint/2010/main" val="676978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rgbClr val="FFFFFF"/>
        </a:solidFill>
        <a:effectLst/>
      </p:bgPr>
    </p:bg>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1515301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9"/>
        <p:cNvGrpSpPr/>
        <p:nvPr/>
      </p:nvGrpSpPr>
      <p:grpSpPr>
        <a:xfrm>
          <a:off x="0" y="0"/>
          <a:ext cx="0" cy="0"/>
          <a:chOff x="0" y="0"/>
          <a:chExt cx="0" cy="0"/>
        </a:xfrm>
      </p:grpSpPr>
      <p:sp>
        <p:nvSpPr>
          <p:cNvPr id="30" name="Google Shape;3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0"/>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SzPts val="1800"/>
              <a:buChar char="▪"/>
              <a:defRPr/>
            </a:lvl1pPr>
            <a:lvl2pPr marL="914377" lvl="1" indent="-342891" algn="l">
              <a:lnSpc>
                <a:spcPct val="90000"/>
              </a:lnSpc>
              <a:spcBef>
                <a:spcPts val="500"/>
              </a:spcBef>
              <a:spcAft>
                <a:spcPts val="0"/>
              </a:spcAft>
              <a:buSzPts val="1800"/>
              <a:buChar char="▪"/>
              <a:defRPr/>
            </a:lvl2pPr>
            <a:lvl3pPr marL="1371566" lvl="2" indent="-342891" algn="l">
              <a:lnSpc>
                <a:spcPct val="90000"/>
              </a:lnSpc>
              <a:spcBef>
                <a:spcPts val="500"/>
              </a:spcBef>
              <a:spcAft>
                <a:spcPts val="0"/>
              </a:spcAft>
              <a:buSzPts val="1800"/>
              <a:buChar char="▪"/>
              <a:defRPr/>
            </a:lvl3pPr>
            <a:lvl4pPr marL="1828754" lvl="3" indent="-342891" algn="l">
              <a:lnSpc>
                <a:spcPct val="90000"/>
              </a:lnSpc>
              <a:spcBef>
                <a:spcPts val="500"/>
              </a:spcBef>
              <a:spcAft>
                <a:spcPts val="0"/>
              </a:spcAft>
              <a:buSzPts val="1800"/>
              <a:buChar char="▪"/>
              <a:defRPr/>
            </a:lvl4pPr>
            <a:lvl5pPr marL="2285943" lvl="4" indent="-342891" algn="l">
              <a:lnSpc>
                <a:spcPct val="90000"/>
              </a:lnSpc>
              <a:spcBef>
                <a:spcPts val="500"/>
              </a:spcBef>
              <a:spcAft>
                <a:spcPts val="0"/>
              </a:spcAft>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32" name="Google Shape;32;p3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1373761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5"/>
        <p:cNvGrpSpPr/>
        <p:nvPr/>
      </p:nvGrpSpPr>
      <p:grpSpPr>
        <a:xfrm>
          <a:off x="0" y="0"/>
          <a:ext cx="0" cy="0"/>
          <a:chOff x="0" y="0"/>
          <a:chExt cx="0" cy="0"/>
        </a:xfrm>
      </p:grpSpPr>
      <p:sp>
        <p:nvSpPr>
          <p:cNvPr id="36" name="Google Shape;36;p31"/>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1"/>
          <p:cNvSpPr txBox="1">
            <a:spLocks noGrp="1"/>
          </p:cNvSpPr>
          <p:nvPr>
            <p:ph type="body" idx="1"/>
          </p:nvPr>
        </p:nvSpPr>
        <p:spPr>
          <a:xfrm>
            <a:off x="831851" y="4589464"/>
            <a:ext cx="10515600" cy="1500187"/>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SzPts val="2400"/>
              <a:buNone/>
              <a:defRPr sz="2400">
                <a:solidFill>
                  <a:srgbClr val="8C8C9C"/>
                </a:solidFill>
              </a:defRPr>
            </a:lvl1pPr>
            <a:lvl2pPr marL="914377" lvl="1" indent="-228594" algn="l">
              <a:lnSpc>
                <a:spcPct val="90000"/>
              </a:lnSpc>
              <a:spcBef>
                <a:spcPts val="500"/>
              </a:spcBef>
              <a:spcAft>
                <a:spcPts val="0"/>
              </a:spcAft>
              <a:buSzPts val="2000"/>
              <a:buNone/>
              <a:defRPr sz="2000">
                <a:solidFill>
                  <a:srgbClr val="8C8C9C"/>
                </a:solidFill>
              </a:defRPr>
            </a:lvl2pPr>
            <a:lvl3pPr marL="1371566" lvl="2" indent="-228594" algn="l">
              <a:lnSpc>
                <a:spcPct val="90000"/>
              </a:lnSpc>
              <a:spcBef>
                <a:spcPts val="500"/>
              </a:spcBef>
              <a:spcAft>
                <a:spcPts val="0"/>
              </a:spcAft>
              <a:buSzPts val="1800"/>
              <a:buNone/>
              <a:defRPr sz="1800">
                <a:solidFill>
                  <a:srgbClr val="8C8C9C"/>
                </a:solidFill>
              </a:defRPr>
            </a:lvl3pPr>
            <a:lvl4pPr marL="1828754" lvl="3" indent="-228594" algn="l">
              <a:lnSpc>
                <a:spcPct val="90000"/>
              </a:lnSpc>
              <a:spcBef>
                <a:spcPts val="500"/>
              </a:spcBef>
              <a:spcAft>
                <a:spcPts val="0"/>
              </a:spcAft>
              <a:buSzPts val="1600"/>
              <a:buNone/>
              <a:defRPr sz="1600">
                <a:solidFill>
                  <a:srgbClr val="8C8C9C"/>
                </a:solidFill>
              </a:defRPr>
            </a:lvl4pPr>
            <a:lvl5pPr marL="2285943" lvl="4" indent="-228594" algn="l">
              <a:lnSpc>
                <a:spcPct val="90000"/>
              </a:lnSpc>
              <a:spcBef>
                <a:spcPts val="500"/>
              </a:spcBef>
              <a:spcAft>
                <a:spcPts val="0"/>
              </a:spcAft>
              <a:buSzPts val="1600"/>
              <a:buNone/>
              <a:defRPr sz="1600">
                <a:solidFill>
                  <a:srgbClr val="8C8C9C"/>
                </a:solidFill>
              </a:defRPr>
            </a:lvl5pPr>
            <a:lvl6pPr marL="2743131" lvl="5" indent="-228594" algn="l">
              <a:lnSpc>
                <a:spcPct val="90000"/>
              </a:lnSpc>
              <a:spcBef>
                <a:spcPts val="500"/>
              </a:spcBef>
              <a:spcAft>
                <a:spcPts val="0"/>
              </a:spcAft>
              <a:buClr>
                <a:srgbClr val="8C8C9C"/>
              </a:buClr>
              <a:buSzPts val="1600"/>
              <a:buNone/>
              <a:defRPr sz="1600">
                <a:solidFill>
                  <a:srgbClr val="8C8C9C"/>
                </a:solidFill>
              </a:defRPr>
            </a:lvl6pPr>
            <a:lvl7pPr marL="3200320" lvl="6" indent="-228594" algn="l">
              <a:lnSpc>
                <a:spcPct val="90000"/>
              </a:lnSpc>
              <a:spcBef>
                <a:spcPts val="500"/>
              </a:spcBef>
              <a:spcAft>
                <a:spcPts val="0"/>
              </a:spcAft>
              <a:buClr>
                <a:srgbClr val="8C8C9C"/>
              </a:buClr>
              <a:buSzPts val="1600"/>
              <a:buNone/>
              <a:defRPr sz="1600">
                <a:solidFill>
                  <a:srgbClr val="8C8C9C"/>
                </a:solidFill>
              </a:defRPr>
            </a:lvl7pPr>
            <a:lvl8pPr marL="3657509" lvl="7" indent="-228594" algn="l">
              <a:lnSpc>
                <a:spcPct val="90000"/>
              </a:lnSpc>
              <a:spcBef>
                <a:spcPts val="500"/>
              </a:spcBef>
              <a:spcAft>
                <a:spcPts val="0"/>
              </a:spcAft>
              <a:buClr>
                <a:srgbClr val="8C8C9C"/>
              </a:buClr>
              <a:buSzPts val="1600"/>
              <a:buNone/>
              <a:defRPr sz="1600">
                <a:solidFill>
                  <a:srgbClr val="8C8C9C"/>
                </a:solidFill>
              </a:defRPr>
            </a:lvl8pPr>
            <a:lvl9pPr marL="4114697" lvl="8" indent="-228594" algn="l">
              <a:lnSpc>
                <a:spcPct val="90000"/>
              </a:lnSpc>
              <a:spcBef>
                <a:spcPts val="500"/>
              </a:spcBef>
              <a:spcAft>
                <a:spcPts val="0"/>
              </a:spcAft>
              <a:buClr>
                <a:srgbClr val="8C8C9C"/>
              </a:buClr>
              <a:buSzPts val="1600"/>
              <a:buNone/>
              <a:defRPr sz="1600">
                <a:solidFill>
                  <a:srgbClr val="8C8C9C"/>
                </a:solidFill>
              </a:defRPr>
            </a:lvl9pPr>
          </a:lstStyle>
          <a:p>
            <a:endParaRPr/>
          </a:p>
        </p:txBody>
      </p:sp>
      <p:sp>
        <p:nvSpPr>
          <p:cNvPr id="38" name="Google Shape;38;p31"/>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1"/>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1"/>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177016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5596-787B-4395-8009-022862DAA8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30071A-E5B5-403F-B593-BA29EF9D08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5B6627-8EA3-47ED-AA10-992AE82992AF}"/>
              </a:ext>
            </a:extLst>
          </p:cNvPr>
          <p:cNvSpPr>
            <a:spLocks noGrp="1"/>
          </p:cNvSpPr>
          <p:nvPr>
            <p:ph type="dt" sz="half" idx="10"/>
          </p:nvPr>
        </p:nvSpPr>
        <p:spPr/>
        <p:txBody>
          <a:bodyPr/>
          <a:lstStyle/>
          <a:p>
            <a:fld id="{26B2205F-0083-4BD2-82F3-4E36243638D1}" type="datetimeFigureOut">
              <a:rPr lang="en-US" smtClean="0"/>
              <a:t>9/15/2022</a:t>
            </a:fld>
            <a:endParaRPr lang="en-US"/>
          </a:p>
        </p:txBody>
      </p:sp>
      <p:sp>
        <p:nvSpPr>
          <p:cNvPr id="5" name="Footer Placeholder 4">
            <a:extLst>
              <a:ext uri="{FF2B5EF4-FFF2-40B4-BE49-F238E27FC236}">
                <a16:creationId xmlns:a16="http://schemas.microsoft.com/office/drawing/2014/main" id="{0F79EA91-10BD-4C3D-A50F-10B96858F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29D5C-1134-46E5-A46D-1B8A28ECB3E8}"/>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26318460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1"/>
        <p:cNvGrpSpPr/>
        <p:nvPr/>
      </p:nvGrpSpPr>
      <p:grpSpPr>
        <a:xfrm>
          <a:off x="0" y="0"/>
          <a:ext cx="0" cy="0"/>
          <a:chOff x="0" y="0"/>
          <a:chExt cx="0" cy="0"/>
        </a:xfrm>
      </p:grpSpPr>
      <p:sp>
        <p:nvSpPr>
          <p:cNvPr id="42" name="Google Shape;42;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2"/>
          <p:cNvSpPr txBox="1">
            <a:spLocks noGrp="1"/>
          </p:cNvSpPr>
          <p:nvPr>
            <p:ph type="body" idx="1"/>
          </p:nvPr>
        </p:nvSpPr>
        <p:spPr>
          <a:xfrm>
            <a:off x="838200" y="1825625"/>
            <a:ext cx="5181600" cy="4351339"/>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SzPts val="1800"/>
              <a:buChar char="▪"/>
              <a:defRPr/>
            </a:lvl1pPr>
            <a:lvl2pPr marL="914377" lvl="1" indent="-342891" algn="l">
              <a:lnSpc>
                <a:spcPct val="90000"/>
              </a:lnSpc>
              <a:spcBef>
                <a:spcPts val="500"/>
              </a:spcBef>
              <a:spcAft>
                <a:spcPts val="0"/>
              </a:spcAft>
              <a:buSzPts val="1800"/>
              <a:buChar char="▪"/>
              <a:defRPr/>
            </a:lvl2pPr>
            <a:lvl3pPr marL="1371566" lvl="2" indent="-342891" algn="l">
              <a:lnSpc>
                <a:spcPct val="90000"/>
              </a:lnSpc>
              <a:spcBef>
                <a:spcPts val="500"/>
              </a:spcBef>
              <a:spcAft>
                <a:spcPts val="0"/>
              </a:spcAft>
              <a:buSzPts val="1800"/>
              <a:buChar char="▪"/>
              <a:defRPr/>
            </a:lvl3pPr>
            <a:lvl4pPr marL="1828754" lvl="3" indent="-342891" algn="l">
              <a:lnSpc>
                <a:spcPct val="90000"/>
              </a:lnSpc>
              <a:spcBef>
                <a:spcPts val="500"/>
              </a:spcBef>
              <a:spcAft>
                <a:spcPts val="0"/>
              </a:spcAft>
              <a:buSzPts val="1800"/>
              <a:buChar char="▪"/>
              <a:defRPr/>
            </a:lvl4pPr>
            <a:lvl5pPr marL="2285943" lvl="4" indent="-342891" algn="l">
              <a:lnSpc>
                <a:spcPct val="90000"/>
              </a:lnSpc>
              <a:spcBef>
                <a:spcPts val="500"/>
              </a:spcBef>
              <a:spcAft>
                <a:spcPts val="0"/>
              </a:spcAft>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44" name="Google Shape;44;p32"/>
          <p:cNvSpPr txBox="1">
            <a:spLocks noGrp="1"/>
          </p:cNvSpPr>
          <p:nvPr>
            <p:ph type="body" idx="2"/>
          </p:nvPr>
        </p:nvSpPr>
        <p:spPr>
          <a:xfrm>
            <a:off x="6172200" y="1825625"/>
            <a:ext cx="5181600" cy="4351339"/>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SzPts val="1800"/>
              <a:buChar char="▪"/>
              <a:defRPr/>
            </a:lvl1pPr>
            <a:lvl2pPr marL="914377" lvl="1" indent="-342891" algn="l">
              <a:lnSpc>
                <a:spcPct val="90000"/>
              </a:lnSpc>
              <a:spcBef>
                <a:spcPts val="500"/>
              </a:spcBef>
              <a:spcAft>
                <a:spcPts val="0"/>
              </a:spcAft>
              <a:buSzPts val="1800"/>
              <a:buChar char="▪"/>
              <a:defRPr/>
            </a:lvl2pPr>
            <a:lvl3pPr marL="1371566" lvl="2" indent="-342891" algn="l">
              <a:lnSpc>
                <a:spcPct val="90000"/>
              </a:lnSpc>
              <a:spcBef>
                <a:spcPts val="500"/>
              </a:spcBef>
              <a:spcAft>
                <a:spcPts val="0"/>
              </a:spcAft>
              <a:buSzPts val="1800"/>
              <a:buChar char="▪"/>
              <a:defRPr/>
            </a:lvl3pPr>
            <a:lvl4pPr marL="1828754" lvl="3" indent="-342891" algn="l">
              <a:lnSpc>
                <a:spcPct val="90000"/>
              </a:lnSpc>
              <a:spcBef>
                <a:spcPts val="500"/>
              </a:spcBef>
              <a:spcAft>
                <a:spcPts val="0"/>
              </a:spcAft>
              <a:buSzPts val="1800"/>
              <a:buChar char="▪"/>
              <a:defRPr/>
            </a:lvl4pPr>
            <a:lvl5pPr marL="2285943" lvl="4" indent="-342891" algn="l">
              <a:lnSpc>
                <a:spcPct val="90000"/>
              </a:lnSpc>
              <a:spcBef>
                <a:spcPts val="500"/>
              </a:spcBef>
              <a:spcAft>
                <a:spcPts val="0"/>
              </a:spcAft>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45" name="Google Shape;45;p3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2"/>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2"/>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3817289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8"/>
        <p:cNvGrpSpPr/>
        <p:nvPr/>
      </p:nvGrpSpPr>
      <p:grpSpPr>
        <a:xfrm>
          <a:off x="0" y="0"/>
          <a:ext cx="0" cy="0"/>
          <a:chOff x="0" y="0"/>
          <a:chExt cx="0" cy="0"/>
        </a:xfrm>
      </p:grpSpPr>
      <p:sp>
        <p:nvSpPr>
          <p:cNvPr id="49" name="Google Shape;49;p3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3"/>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189" lvl="0" indent="-228594" algn="l">
              <a:lnSpc>
                <a:spcPct val="90000"/>
              </a:lnSpc>
              <a:spcBef>
                <a:spcPts val="1000"/>
              </a:spcBef>
              <a:spcAft>
                <a:spcPts val="0"/>
              </a:spcAft>
              <a:buSzPts val="2400"/>
              <a:buNone/>
              <a:defRPr sz="2400" b="1"/>
            </a:lvl1pPr>
            <a:lvl2pPr marL="914377" lvl="1" indent="-228594" algn="l">
              <a:lnSpc>
                <a:spcPct val="90000"/>
              </a:lnSpc>
              <a:spcBef>
                <a:spcPts val="500"/>
              </a:spcBef>
              <a:spcAft>
                <a:spcPts val="0"/>
              </a:spcAft>
              <a:buSzPts val="2000"/>
              <a:buNone/>
              <a:defRPr sz="2000" b="1"/>
            </a:lvl2pPr>
            <a:lvl3pPr marL="1371566" lvl="2" indent="-228594" algn="l">
              <a:lnSpc>
                <a:spcPct val="90000"/>
              </a:lnSpc>
              <a:spcBef>
                <a:spcPts val="500"/>
              </a:spcBef>
              <a:spcAft>
                <a:spcPts val="0"/>
              </a:spcAft>
              <a:buSzPts val="1800"/>
              <a:buNone/>
              <a:defRPr sz="1800" b="1"/>
            </a:lvl3pPr>
            <a:lvl4pPr marL="1828754" lvl="3" indent="-228594" algn="l">
              <a:lnSpc>
                <a:spcPct val="90000"/>
              </a:lnSpc>
              <a:spcBef>
                <a:spcPts val="500"/>
              </a:spcBef>
              <a:spcAft>
                <a:spcPts val="0"/>
              </a:spcAft>
              <a:buSzPts val="1600"/>
              <a:buNone/>
              <a:defRPr sz="1600" b="1"/>
            </a:lvl4pPr>
            <a:lvl5pPr marL="2285943" lvl="4" indent="-228594" algn="l">
              <a:lnSpc>
                <a:spcPct val="90000"/>
              </a:lnSpc>
              <a:spcBef>
                <a:spcPts val="500"/>
              </a:spcBef>
              <a:spcAft>
                <a:spcPts val="0"/>
              </a:spcAft>
              <a:buSzPts val="1600"/>
              <a:buNone/>
              <a:defRPr sz="1600" b="1"/>
            </a:lvl5pPr>
            <a:lvl6pPr marL="2743131" lvl="5" indent="-228594" algn="l">
              <a:lnSpc>
                <a:spcPct val="90000"/>
              </a:lnSpc>
              <a:spcBef>
                <a:spcPts val="500"/>
              </a:spcBef>
              <a:spcAft>
                <a:spcPts val="0"/>
              </a:spcAft>
              <a:buClr>
                <a:schemeClr val="dk1"/>
              </a:buClr>
              <a:buSzPts val="1600"/>
              <a:buNone/>
              <a:defRPr sz="1600" b="1"/>
            </a:lvl6pPr>
            <a:lvl7pPr marL="3200320" lvl="6" indent="-228594" algn="l">
              <a:lnSpc>
                <a:spcPct val="90000"/>
              </a:lnSpc>
              <a:spcBef>
                <a:spcPts val="500"/>
              </a:spcBef>
              <a:spcAft>
                <a:spcPts val="0"/>
              </a:spcAft>
              <a:buClr>
                <a:schemeClr val="dk1"/>
              </a:buClr>
              <a:buSzPts val="1600"/>
              <a:buNone/>
              <a:defRPr sz="1600" b="1"/>
            </a:lvl7pPr>
            <a:lvl8pPr marL="3657509" lvl="7" indent="-228594" algn="l">
              <a:lnSpc>
                <a:spcPct val="90000"/>
              </a:lnSpc>
              <a:spcBef>
                <a:spcPts val="500"/>
              </a:spcBef>
              <a:spcAft>
                <a:spcPts val="0"/>
              </a:spcAft>
              <a:buClr>
                <a:schemeClr val="dk1"/>
              </a:buClr>
              <a:buSzPts val="1600"/>
              <a:buNone/>
              <a:defRPr sz="1600" b="1"/>
            </a:lvl8pPr>
            <a:lvl9pPr marL="4114697" lvl="8" indent="-228594" algn="l">
              <a:lnSpc>
                <a:spcPct val="90000"/>
              </a:lnSpc>
              <a:spcBef>
                <a:spcPts val="500"/>
              </a:spcBef>
              <a:spcAft>
                <a:spcPts val="0"/>
              </a:spcAft>
              <a:buClr>
                <a:schemeClr val="dk1"/>
              </a:buClr>
              <a:buSzPts val="1600"/>
              <a:buNone/>
              <a:defRPr sz="1600" b="1"/>
            </a:lvl9pPr>
          </a:lstStyle>
          <a:p>
            <a:endParaRPr/>
          </a:p>
        </p:txBody>
      </p:sp>
      <p:sp>
        <p:nvSpPr>
          <p:cNvPr id="51" name="Google Shape;51;p33"/>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SzPts val="1800"/>
              <a:buChar char="▪"/>
              <a:defRPr/>
            </a:lvl1pPr>
            <a:lvl2pPr marL="914377" lvl="1" indent="-342891" algn="l">
              <a:lnSpc>
                <a:spcPct val="90000"/>
              </a:lnSpc>
              <a:spcBef>
                <a:spcPts val="500"/>
              </a:spcBef>
              <a:spcAft>
                <a:spcPts val="0"/>
              </a:spcAft>
              <a:buSzPts val="1800"/>
              <a:buChar char="▪"/>
              <a:defRPr/>
            </a:lvl2pPr>
            <a:lvl3pPr marL="1371566" lvl="2" indent="-342891" algn="l">
              <a:lnSpc>
                <a:spcPct val="90000"/>
              </a:lnSpc>
              <a:spcBef>
                <a:spcPts val="500"/>
              </a:spcBef>
              <a:spcAft>
                <a:spcPts val="0"/>
              </a:spcAft>
              <a:buSzPts val="1800"/>
              <a:buChar char="▪"/>
              <a:defRPr/>
            </a:lvl3pPr>
            <a:lvl4pPr marL="1828754" lvl="3" indent="-342891" algn="l">
              <a:lnSpc>
                <a:spcPct val="90000"/>
              </a:lnSpc>
              <a:spcBef>
                <a:spcPts val="500"/>
              </a:spcBef>
              <a:spcAft>
                <a:spcPts val="0"/>
              </a:spcAft>
              <a:buSzPts val="1800"/>
              <a:buChar char="▪"/>
              <a:defRPr/>
            </a:lvl4pPr>
            <a:lvl5pPr marL="2285943" lvl="4" indent="-342891" algn="l">
              <a:lnSpc>
                <a:spcPct val="90000"/>
              </a:lnSpc>
              <a:spcBef>
                <a:spcPts val="500"/>
              </a:spcBef>
              <a:spcAft>
                <a:spcPts val="0"/>
              </a:spcAft>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52" name="Google Shape;52;p33"/>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189" lvl="0" indent="-228594" algn="l">
              <a:lnSpc>
                <a:spcPct val="90000"/>
              </a:lnSpc>
              <a:spcBef>
                <a:spcPts val="1000"/>
              </a:spcBef>
              <a:spcAft>
                <a:spcPts val="0"/>
              </a:spcAft>
              <a:buSzPts val="2400"/>
              <a:buNone/>
              <a:defRPr sz="2400" b="1"/>
            </a:lvl1pPr>
            <a:lvl2pPr marL="914377" lvl="1" indent="-228594" algn="l">
              <a:lnSpc>
                <a:spcPct val="90000"/>
              </a:lnSpc>
              <a:spcBef>
                <a:spcPts val="500"/>
              </a:spcBef>
              <a:spcAft>
                <a:spcPts val="0"/>
              </a:spcAft>
              <a:buSzPts val="2000"/>
              <a:buNone/>
              <a:defRPr sz="2000" b="1"/>
            </a:lvl2pPr>
            <a:lvl3pPr marL="1371566" lvl="2" indent="-228594" algn="l">
              <a:lnSpc>
                <a:spcPct val="90000"/>
              </a:lnSpc>
              <a:spcBef>
                <a:spcPts val="500"/>
              </a:spcBef>
              <a:spcAft>
                <a:spcPts val="0"/>
              </a:spcAft>
              <a:buSzPts val="1800"/>
              <a:buNone/>
              <a:defRPr sz="1800" b="1"/>
            </a:lvl3pPr>
            <a:lvl4pPr marL="1828754" lvl="3" indent="-228594" algn="l">
              <a:lnSpc>
                <a:spcPct val="90000"/>
              </a:lnSpc>
              <a:spcBef>
                <a:spcPts val="500"/>
              </a:spcBef>
              <a:spcAft>
                <a:spcPts val="0"/>
              </a:spcAft>
              <a:buSzPts val="1600"/>
              <a:buNone/>
              <a:defRPr sz="1600" b="1"/>
            </a:lvl4pPr>
            <a:lvl5pPr marL="2285943" lvl="4" indent="-228594" algn="l">
              <a:lnSpc>
                <a:spcPct val="90000"/>
              </a:lnSpc>
              <a:spcBef>
                <a:spcPts val="500"/>
              </a:spcBef>
              <a:spcAft>
                <a:spcPts val="0"/>
              </a:spcAft>
              <a:buSzPts val="1600"/>
              <a:buNone/>
              <a:defRPr sz="1600" b="1"/>
            </a:lvl5pPr>
            <a:lvl6pPr marL="2743131" lvl="5" indent="-228594" algn="l">
              <a:lnSpc>
                <a:spcPct val="90000"/>
              </a:lnSpc>
              <a:spcBef>
                <a:spcPts val="500"/>
              </a:spcBef>
              <a:spcAft>
                <a:spcPts val="0"/>
              </a:spcAft>
              <a:buClr>
                <a:schemeClr val="dk1"/>
              </a:buClr>
              <a:buSzPts val="1600"/>
              <a:buNone/>
              <a:defRPr sz="1600" b="1"/>
            </a:lvl6pPr>
            <a:lvl7pPr marL="3200320" lvl="6" indent="-228594" algn="l">
              <a:lnSpc>
                <a:spcPct val="90000"/>
              </a:lnSpc>
              <a:spcBef>
                <a:spcPts val="500"/>
              </a:spcBef>
              <a:spcAft>
                <a:spcPts val="0"/>
              </a:spcAft>
              <a:buClr>
                <a:schemeClr val="dk1"/>
              </a:buClr>
              <a:buSzPts val="1600"/>
              <a:buNone/>
              <a:defRPr sz="1600" b="1"/>
            </a:lvl7pPr>
            <a:lvl8pPr marL="3657509" lvl="7" indent="-228594" algn="l">
              <a:lnSpc>
                <a:spcPct val="90000"/>
              </a:lnSpc>
              <a:spcBef>
                <a:spcPts val="500"/>
              </a:spcBef>
              <a:spcAft>
                <a:spcPts val="0"/>
              </a:spcAft>
              <a:buClr>
                <a:schemeClr val="dk1"/>
              </a:buClr>
              <a:buSzPts val="1600"/>
              <a:buNone/>
              <a:defRPr sz="1600" b="1"/>
            </a:lvl8pPr>
            <a:lvl9pPr marL="4114697" lvl="8" indent="-228594" algn="l">
              <a:lnSpc>
                <a:spcPct val="90000"/>
              </a:lnSpc>
              <a:spcBef>
                <a:spcPts val="500"/>
              </a:spcBef>
              <a:spcAft>
                <a:spcPts val="0"/>
              </a:spcAft>
              <a:buClr>
                <a:schemeClr val="dk1"/>
              </a:buClr>
              <a:buSzPts val="1600"/>
              <a:buNone/>
              <a:defRPr sz="1600" b="1"/>
            </a:lvl9pPr>
          </a:lstStyle>
          <a:p>
            <a:endParaRPr/>
          </a:p>
        </p:txBody>
      </p:sp>
      <p:sp>
        <p:nvSpPr>
          <p:cNvPr id="53" name="Google Shape;53;p33"/>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SzPts val="1800"/>
              <a:buChar char="▪"/>
              <a:defRPr/>
            </a:lvl1pPr>
            <a:lvl2pPr marL="914377" lvl="1" indent="-342891" algn="l">
              <a:lnSpc>
                <a:spcPct val="90000"/>
              </a:lnSpc>
              <a:spcBef>
                <a:spcPts val="500"/>
              </a:spcBef>
              <a:spcAft>
                <a:spcPts val="0"/>
              </a:spcAft>
              <a:buSzPts val="1800"/>
              <a:buChar char="▪"/>
              <a:defRPr/>
            </a:lvl2pPr>
            <a:lvl3pPr marL="1371566" lvl="2" indent="-342891" algn="l">
              <a:lnSpc>
                <a:spcPct val="90000"/>
              </a:lnSpc>
              <a:spcBef>
                <a:spcPts val="500"/>
              </a:spcBef>
              <a:spcAft>
                <a:spcPts val="0"/>
              </a:spcAft>
              <a:buSzPts val="1800"/>
              <a:buChar char="▪"/>
              <a:defRPr/>
            </a:lvl3pPr>
            <a:lvl4pPr marL="1828754" lvl="3" indent="-342891" algn="l">
              <a:lnSpc>
                <a:spcPct val="90000"/>
              </a:lnSpc>
              <a:spcBef>
                <a:spcPts val="500"/>
              </a:spcBef>
              <a:spcAft>
                <a:spcPts val="0"/>
              </a:spcAft>
              <a:buSzPts val="1800"/>
              <a:buChar char="▪"/>
              <a:defRPr/>
            </a:lvl4pPr>
            <a:lvl5pPr marL="2285943" lvl="4" indent="-342891" algn="l">
              <a:lnSpc>
                <a:spcPct val="90000"/>
              </a:lnSpc>
              <a:spcBef>
                <a:spcPts val="500"/>
              </a:spcBef>
              <a:spcAft>
                <a:spcPts val="0"/>
              </a:spcAft>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54" name="Google Shape;54;p33"/>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3"/>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3"/>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21782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7"/>
        <p:cNvGrpSpPr/>
        <p:nvPr/>
      </p:nvGrpSpPr>
      <p:grpSpPr>
        <a:xfrm>
          <a:off x="0" y="0"/>
          <a:ext cx="0" cy="0"/>
          <a:chOff x="0" y="0"/>
          <a:chExt cx="0" cy="0"/>
        </a:xfrm>
      </p:grpSpPr>
      <p:sp>
        <p:nvSpPr>
          <p:cNvPr id="58" name="Google Shape;58;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4"/>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572093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2"/>
        <p:cNvGrpSpPr/>
        <p:nvPr/>
      </p:nvGrpSpPr>
      <p:grpSpPr>
        <a:xfrm>
          <a:off x="0" y="0"/>
          <a:ext cx="0" cy="0"/>
          <a:chOff x="0" y="0"/>
          <a:chExt cx="0" cy="0"/>
        </a:xfrm>
      </p:grpSpPr>
      <p:sp>
        <p:nvSpPr>
          <p:cNvPr id="63" name="Google Shape;63;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5"/>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89" lvl="0" indent="-431789" algn="l">
              <a:lnSpc>
                <a:spcPct val="90000"/>
              </a:lnSpc>
              <a:spcBef>
                <a:spcPts val="1000"/>
              </a:spcBef>
              <a:spcAft>
                <a:spcPts val="0"/>
              </a:spcAft>
              <a:buSzPts val="3200"/>
              <a:buChar char="▪"/>
              <a:defRPr sz="3200"/>
            </a:lvl1pPr>
            <a:lvl2pPr marL="914377" lvl="1" indent="-406390" algn="l">
              <a:lnSpc>
                <a:spcPct val="90000"/>
              </a:lnSpc>
              <a:spcBef>
                <a:spcPts val="500"/>
              </a:spcBef>
              <a:spcAft>
                <a:spcPts val="0"/>
              </a:spcAft>
              <a:buSzPts val="2800"/>
              <a:buChar char="▪"/>
              <a:defRPr sz="2800"/>
            </a:lvl2pPr>
            <a:lvl3pPr marL="1371566" lvl="2" indent="-380990" algn="l">
              <a:lnSpc>
                <a:spcPct val="90000"/>
              </a:lnSpc>
              <a:spcBef>
                <a:spcPts val="500"/>
              </a:spcBef>
              <a:spcAft>
                <a:spcPts val="0"/>
              </a:spcAft>
              <a:buSzPts val="2400"/>
              <a:buChar char="▪"/>
              <a:defRPr sz="2400"/>
            </a:lvl3pPr>
            <a:lvl4pPr marL="1828754" lvl="3" indent="-355591" algn="l">
              <a:lnSpc>
                <a:spcPct val="90000"/>
              </a:lnSpc>
              <a:spcBef>
                <a:spcPts val="500"/>
              </a:spcBef>
              <a:spcAft>
                <a:spcPts val="0"/>
              </a:spcAft>
              <a:buSzPts val="2000"/>
              <a:buChar char="▪"/>
              <a:defRPr sz="2000"/>
            </a:lvl4pPr>
            <a:lvl5pPr marL="2285943" lvl="4" indent="-355591" algn="l">
              <a:lnSpc>
                <a:spcPct val="90000"/>
              </a:lnSpc>
              <a:spcBef>
                <a:spcPts val="500"/>
              </a:spcBef>
              <a:spcAft>
                <a:spcPts val="0"/>
              </a:spcAft>
              <a:buSzPts val="2000"/>
              <a:buChar char="▪"/>
              <a:defRPr sz="2000"/>
            </a:lvl5pPr>
            <a:lvl6pPr marL="2743131" lvl="5" indent="-355591" algn="l">
              <a:lnSpc>
                <a:spcPct val="90000"/>
              </a:lnSpc>
              <a:spcBef>
                <a:spcPts val="500"/>
              </a:spcBef>
              <a:spcAft>
                <a:spcPts val="0"/>
              </a:spcAft>
              <a:buClr>
                <a:schemeClr val="dk1"/>
              </a:buClr>
              <a:buSzPts val="2000"/>
              <a:buChar char="•"/>
              <a:defRPr sz="2000"/>
            </a:lvl6pPr>
            <a:lvl7pPr marL="3200320" lvl="6" indent="-355591" algn="l">
              <a:lnSpc>
                <a:spcPct val="90000"/>
              </a:lnSpc>
              <a:spcBef>
                <a:spcPts val="500"/>
              </a:spcBef>
              <a:spcAft>
                <a:spcPts val="0"/>
              </a:spcAft>
              <a:buClr>
                <a:schemeClr val="dk1"/>
              </a:buClr>
              <a:buSzPts val="2000"/>
              <a:buChar char="•"/>
              <a:defRPr sz="2000"/>
            </a:lvl7pPr>
            <a:lvl8pPr marL="3657509" lvl="7" indent="-355591" algn="l">
              <a:lnSpc>
                <a:spcPct val="90000"/>
              </a:lnSpc>
              <a:spcBef>
                <a:spcPts val="500"/>
              </a:spcBef>
              <a:spcAft>
                <a:spcPts val="0"/>
              </a:spcAft>
              <a:buClr>
                <a:schemeClr val="dk1"/>
              </a:buClr>
              <a:buSzPts val="2000"/>
              <a:buChar char="•"/>
              <a:defRPr sz="2000"/>
            </a:lvl8pPr>
            <a:lvl9pPr marL="4114697" lvl="8" indent="-355591" algn="l">
              <a:lnSpc>
                <a:spcPct val="90000"/>
              </a:lnSpc>
              <a:spcBef>
                <a:spcPts val="500"/>
              </a:spcBef>
              <a:spcAft>
                <a:spcPts val="0"/>
              </a:spcAft>
              <a:buClr>
                <a:schemeClr val="dk1"/>
              </a:buClr>
              <a:buSzPts val="2000"/>
              <a:buChar char="•"/>
              <a:defRPr sz="2000"/>
            </a:lvl9pPr>
          </a:lstStyle>
          <a:p>
            <a:endParaRPr/>
          </a:p>
        </p:txBody>
      </p:sp>
      <p:sp>
        <p:nvSpPr>
          <p:cNvPr id="65" name="Google Shape;65;p35"/>
          <p:cNvSpPr txBox="1">
            <a:spLocks noGrp="1"/>
          </p:cNvSpPr>
          <p:nvPr>
            <p:ph type="body" idx="2"/>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SzPts val="1600"/>
              <a:buNone/>
              <a:defRPr sz="1600"/>
            </a:lvl1pPr>
            <a:lvl2pPr marL="914377" lvl="1" indent="-228594" algn="l">
              <a:lnSpc>
                <a:spcPct val="90000"/>
              </a:lnSpc>
              <a:spcBef>
                <a:spcPts val="500"/>
              </a:spcBef>
              <a:spcAft>
                <a:spcPts val="0"/>
              </a:spcAft>
              <a:buSzPts val="1400"/>
              <a:buNone/>
              <a:defRPr sz="1400"/>
            </a:lvl2pPr>
            <a:lvl3pPr marL="1371566" lvl="2" indent="-228594" algn="l">
              <a:lnSpc>
                <a:spcPct val="90000"/>
              </a:lnSpc>
              <a:spcBef>
                <a:spcPts val="500"/>
              </a:spcBef>
              <a:spcAft>
                <a:spcPts val="0"/>
              </a:spcAft>
              <a:buSzPts val="1200"/>
              <a:buNone/>
              <a:defRPr sz="1200"/>
            </a:lvl3pPr>
            <a:lvl4pPr marL="1828754" lvl="3" indent="-228594" algn="l">
              <a:lnSpc>
                <a:spcPct val="90000"/>
              </a:lnSpc>
              <a:spcBef>
                <a:spcPts val="500"/>
              </a:spcBef>
              <a:spcAft>
                <a:spcPts val="0"/>
              </a:spcAft>
              <a:buSzPts val="1000"/>
              <a:buNone/>
              <a:defRPr sz="1000"/>
            </a:lvl4pPr>
            <a:lvl5pPr marL="2285943" lvl="4" indent="-228594" algn="l">
              <a:lnSpc>
                <a:spcPct val="90000"/>
              </a:lnSpc>
              <a:spcBef>
                <a:spcPts val="500"/>
              </a:spcBef>
              <a:spcAft>
                <a:spcPts val="0"/>
              </a:spcAft>
              <a:buSzPts val="1000"/>
              <a:buNone/>
              <a:defRPr sz="1000"/>
            </a:lvl5pPr>
            <a:lvl6pPr marL="2743131" lvl="5" indent="-228594" algn="l">
              <a:lnSpc>
                <a:spcPct val="90000"/>
              </a:lnSpc>
              <a:spcBef>
                <a:spcPts val="500"/>
              </a:spcBef>
              <a:spcAft>
                <a:spcPts val="0"/>
              </a:spcAft>
              <a:buClr>
                <a:schemeClr val="dk1"/>
              </a:buClr>
              <a:buSzPts val="1000"/>
              <a:buNone/>
              <a:defRPr sz="1000"/>
            </a:lvl6pPr>
            <a:lvl7pPr marL="3200320" lvl="6" indent="-228594" algn="l">
              <a:lnSpc>
                <a:spcPct val="90000"/>
              </a:lnSpc>
              <a:spcBef>
                <a:spcPts val="500"/>
              </a:spcBef>
              <a:spcAft>
                <a:spcPts val="0"/>
              </a:spcAft>
              <a:buClr>
                <a:schemeClr val="dk1"/>
              </a:buClr>
              <a:buSzPts val="1000"/>
              <a:buNone/>
              <a:defRPr sz="1000"/>
            </a:lvl7pPr>
            <a:lvl8pPr marL="3657509" lvl="7" indent="-228594" algn="l">
              <a:lnSpc>
                <a:spcPct val="90000"/>
              </a:lnSpc>
              <a:spcBef>
                <a:spcPts val="500"/>
              </a:spcBef>
              <a:spcAft>
                <a:spcPts val="0"/>
              </a:spcAft>
              <a:buClr>
                <a:schemeClr val="dk1"/>
              </a:buClr>
              <a:buSzPts val="1000"/>
              <a:buNone/>
              <a:defRPr sz="1000"/>
            </a:lvl8pPr>
            <a:lvl9pPr marL="4114697" lvl="8" indent="-228594" algn="l">
              <a:lnSpc>
                <a:spcPct val="90000"/>
              </a:lnSpc>
              <a:spcBef>
                <a:spcPts val="500"/>
              </a:spcBef>
              <a:spcAft>
                <a:spcPts val="0"/>
              </a:spcAft>
              <a:buClr>
                <a:schemeClr val="dk1"/>
              </a:buClr>
              <a:buSzPts val="1000"/>
              <a:buNone/>
              <a:defRPr sz="1000"/>
            </a:lvl9pPr>
          </a:lstStyle>
          <a:p>
            <a:endParaRPr/>
          </a:p>
        </p:txBody>
      </p:sp>
      <p:sp>
        <p:nvSpPr>
          <p:cNvPr id="66" name="Google Shape;66;p3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5"/>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788096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9"/>
        <p:cNvGrpSpPr/>
        <p:nvPr/>
      </p:nvGrpSpPr>
      <p:grpSpPr>
        <a:xfrm>
          <a:off x="0" y="0"/>
          <a:ext cx="0" cy="0"/>
          <a:chOff x="0" y="0"/>
          <a:chExt cx="0" cy="0"/>
        </a:xfrm>
      </p:grpSpPr>
      <p:sp>
        <p:nvSpPr>
          <p:cNvPr id="70" name="Google Shape;70;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6"/>
          <p:cNvSpPr>
            <a:spLocks noGrp="1"/>
          </p:cNvSpPr>
          <p:nvPr>
            <p:ph type="pic" idx="2"/>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Noto Sans Symbols"/>
              <a:buNone/>
              <a:defRPr sz="3200" b="0" i="0" u="none" strike="noStrike" cap="none">
                <a:solidFill>
                  <a:schemeClr val="accent4"/>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Noto Sans Symbols"/>
              <a:buNone/>
              <a:defRPr sz="2800" b="0" i="0" u="none" strike="noStrike" cap="none">
                <a:solidFill>
                  <a:schemeClr val="accent4"/>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Noto Sans Symbols"/>
              <a:buNone/>
              <a:defRPr sz="2400" b="0" i="0" u="none" strike="noStrike" cap="none">
                <a:solidFill>
                  <a:schemeClr val="accent4"/>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Noto Sans Symbols"/>
              <a:buNone/>
              <a:defRPr sz="2000" b="0" i="0" u="none" strike="noStrike" cap="none">
                <a:solidFill>
                  <a:schemeClr val="accent4"/>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Noto Sans Symbols"/>
              <a:buNone/>
              <a:defRPr sz="2000" b="0" i="0" u="none" strike="noStrike" cap="none">
                <a:solidFill>
                  <a:schemeClr val="accent4"/>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2" name="Google Shape;72;p36"/>
          <p:cNvSpPr txBox="1">
            <a:spLocks noGrp="1"/>
          </p:cNvSpPr>
          <p:nvPr>
            <p:ph type="body" idx="1"/>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SzPts val="1600"/>
              <a:buNone/>
              <a:defRPr sz="1600"/>
            </a:lvl1pPr>
            <a:lvl2pPr marL="914377" lvl="1" indent="-228594" algn="l">
              <a:lnSpc>
                <a:spcPct val="90000"/>
              </a:lnSpc>
              <a:spcBef>
                <a:spcPts val="500"/>
              </a:spcBef>
              <a:spcAft>
                <a:spcPts val="0"/>
              </a:spcAft>
              <a:buSzPts val="1400"/>
              <a:buNone/>
              <a:defRPr sz="1400"/>
            </a:lvl2pPr>
            <a:lvl3pPr marL="1371566" lvl="2" indent="-228594" algn="l">
              <a:lnSpc>
                <a:spcPct val="90000"/>
              </a:lnSpc>
              <a:spcBef>
                <a:spcPts val="500"/>
              </a:spcBef>
              <a:spcAft>
                <a:spcPts val="0"/>
              </a:spcAft>
              <a:buSzPts val="1200"/>
              <a:buNone/>
              <a:defRPr sz="1200"/>
            </a:lvl3pPr>
            <a:lvl4pPr marL="1828754" lvl="3" indent="-228594" algn="l">
              <a:lnSpc>
                <a:spcPct val="90000"/>
              </a:lnSpc>
              <a:spcBef>
                <a:spcPts val="500"/>
              </a:spcBef>
              <a:spcAft>
                <a:spcPts val="0"/>
              </a:spcAft>
              <a:buSzPts val="1000"/>
              <a:buNone/>
              <a:defRPr sz="1000"/>
            </a:lvl4pPr>
            <a:lvl5pPr marL="2285943" lvl="4" indent="-228594" algn="l">
              <a:lnSpc>
                <a:spcPct val="90000"/>
              </a:lnSpc>
              <a:spcBef>
                <a:spcPts val="500"/>
              </a:spcBef>
              <a:spcAft>
                <a:spcPts val="0"/>
              </a:spcAft>
              <a:buSzPts val="1000"/>
              <a:buNone/>
              <a:defRPr sz="1000"/>
            </a:lvl5pPr>
            <a:lvl6pPr marL="2743131" lvl="5" indent="-228594" algn="l">
              <a:lnSpc>
                <a:spcPct val="90000"/>
              </a:lnSpc>
              <a:spcBef>
                <a:spcPts val="500"/>
              </a:spcBef>
              <a:spcAft>
                <a:spcPts val="0"/>
              </a:spcAft>
              <a:buClr>
                <a:schemeClr val="dk1"/>
              </a:buClr>
              <a:buSzPts val="1000"/>
              <a:buNone/>
              <a:defRPr sz="1000"/>
            </a:lvl6pPr>
            <a:lvl7pPr marL="3200320" lvl="6" indent="-228594" algn="l">
              <a:lnSpc>
                <a:spcPct val="90000"/>
              </a:lnSpc>
              <a:spcBef>
                <a:spcPts val="500"/>
              </a:spcBef>
              <a:spcAft>
                <a:spcPts val="0"/>
              </a:spcAft>
              <a:buClr>
                <a:schemeClr val="dk1"/>
              </a:buClr>
              <a:buSzPts val="1000"/>
              <a:buNone/>
              <a:defRPr sz="1000"/>
            </a:lvl7pPr>
            <a:lvl8pPr marL="3657509" lvl="7" indent="-228594" algn="l">
              <a:lnSpc>
                <a:spcPct val="90000"/>
              </a:lnSpc>
              <a:spcBef>
                <a:spcPts val="500"/>
              </a:spcBef>
              <a:spcAft>
                <a:spcPts val="0"/>
              </a:spcAft>
              <a:buClr>
                <a:schemeClr val="dk1"/>
              </a:buClr>
              <a:buSzPts val="1000"/>
              <a:buNone/>
              <a:defRPr sz="1000"/>
            </a:lvl8pPr>
            <a:lvl9pPr marL="4114697" lvl="8" indent="-228594" algn="l">
              <a:lnSpc>
                <a:spcPct val="90000"/>
              </a:lnSpc>
              <a:spcBef>
                <a:spcPts val="500"/>
              </a:spcBef>
              <a:spcAft>
                <a:spcPts val="0"/>
              </a:spcAft>
              <a:buClr>
                <a:schemeClr val="dk1"/>
              </a:buClr>
              <a:buSzPts val="1000"/>
              <a:buNone/>
              <a:defRPr sz="1000"/>
            </a:lvl9pPr>
          </a:lstStyle>
          <a:p>
            <a:endParaRPr/>
          </a:p>
        </p:txBody>
      </p:sp>
      <p:sp>
        <p:nvSpPr>
          <p:cNvPr id="73" name="Google Shape;73;p3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7012062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6"/>
        <p:cNvGrpSpPr/>
        <p:nvPr/>
      </p:nvGrpSpPr>
      <p:grpSpPr>
        <a:xfrm>
          <a:off x="0" y="0"/>
          <a:ext cx="0" cy="0"/>
          <a:chOff x="0" y="0"/>
          <a:chExt cx="0" cy="0"/>
        </a:xfrm>
      </p:grpSpPr>
      <p:sp>
        <p:nvSpPr>
          <p:cNvPr id="77" name="Google Shape;77;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7"/>
          <p:cNvSpPr txBox="1">
            <a:spLocks noGrp="1"/>
          </p:cNvSpPr>
          <p:nvPr>
            <p:ph type="body" idx="1"/>
          </p:nvPr>
        </p:nvSpPr>
        <p:spPr>
          <a:xfrm rot="5400000">
            <a:off x="3920331" y="-1256507"/>
            <a:ext cx="4351339" cy="10515600"/>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SzPts val="1800"/>
              <a:buChar char="▪"/>
              <a:defRPr/>
            </a:lvl1pPr>
            <a:lvl2pPr marL="914377" lvl="1" indent="-342891" algn="l">
              <a:lnSpc>
                <a:spcPct val="90000"/>
              </a:lnSpc>
              <a:spcBef>
                <a:spcPts val="500"/>
              </a:spcBef>
              <a:spcAft>
                <a:spcPts val="0"/>
              </a:spcAft>
              <a:buSzPts val="1800"/>
              <a:buChar char="▪"/>
              <a:defRPr/>
            </a:lvl2pPr>
            <a:lvl3pPr marL="1371566" lvl="2" indent="-342891" algn="l">
              <a:lnSpc>
                <a:spcPct val="90000"/>
              </a:lnSpc>
              <a:spcBef>
                <a:spcPts val="500"/>
              </a:spcBef>
              <a:spcAft>
                <a:spcPts val="0"/>
              </a:spcAft>
              <a:buSzPts val="1800"/>
              <a:buChar char="▪"/>
              <a:defRPr/>
            </a:lvl3pPr>
            <a:lvl4pPr marL="1828754" lvl="3" indent="-342891" algn="l">
              <a:lnSpc>
                <a:spcPct val="90000"/>
              </a:lnSpc>
              <a:spcBef>
                <a:spcPts val="500"/>
              </a:spcBef>
              <a:spcAft>
                <a:spcPts val="0"/>
              </a:spcAft>
              <a:buSzPts val="1800"/>
              <a:buChar char="▪"/>
              <a:defRPr/>
            </a:lvl4pPr>
            <a:lvl5pPr marL="2285943" lvl="4" indent="-342891" algn="l">
              <a:lnSpc>
                <a:spcPct val="90000"/>
              </a:lnSpc>
              <a:spcBef>
                <a:spcPts val="500"/>
              </a:spcBef>
              <a:spcAft>
                <a:spcPts val="0"/>
              </a:spcAft>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79" name="Google Shape;79;p3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7"/>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832967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2"/>
        <p:cNvGrpSpPr/>
        <p:nvPr/>
      </p:nvGrpSpPr>
      <p:grpSpPr>
        <a:xfrm>
          <a:off x="0" y="0"/>
          <a:ext cx="0" cy="0"/>
          <a:chOff x="0" y="0"/>
          <a:chExt cx="0" cy="0"/>
        </a:xfrm>
      </p:grpSpPr>
      <p:sp>
        <p:nvSpPr>
          <p:cNvPr id="83" name="Google Shape;83;p38"/>
          <p:cNvSpPr txBox="1">
            <a:spLocks noGrp="1"/>
          </p:cNvSpPr>
          <p:nvPr>
            <p:ph type="title"/>
          </p:nvPr>
        </p:nvSpPr>
        <p:spPr>
          <a:xfrm rot="5400000">
            <a:off x="7133431" y="1956595"/>
            <a:ext cx="5811839"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8"/>
          <p:cNvSpPr txBox="1">
            <a:spLocks noGrp="1"/>
          </p:cNvSpPr>
          <p:nvPr>
            <p:ph type="body" idx="1"/>
          </p:nvPr>
        </p:nvSpPr>
        <p:spPr>
          <a:xfrm rot="5400000">
            <a:off x="1799431" y="-596106"/>
            <a:ext cx="5811839" cy="7734300"/>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SzPts val="1800"/>
              <a:buChar char="▪"/>
              <a:defRPr/>
            </a:lvl1pPr>
            <a:lvl2pPr marL="914377" lvl="1" indent="-342891" algn="l">
              <a:lnSpc>
                <a:spcPct val="90000"/>
              </a:lnSpc>
              <a:spcBef>
                <a:spcPts val="500"/>
              </a:spcBef>
              <a:spcAft>
                <a:spcPts val="0"/>
              </a:spcAft>
              <a:buSzPts val="1800"/>
              <a:buChar char="▪"/>
              <a:defRPr/>
            </a:lvl2pPr>
            <a:lvl3pPr marL="1371566" lvl="2" indent="-342891" algn="l">
              <a:lnSpc>
                <a:spcPct val="90000"/>
              </a:lnSpc>
              <a:spcBef>
                <a:spcPts val="500"/>
              </a:spcBef>
              <a:spcAft>
                <a:spcPts val="0"/>
              </a:spcAft>
              <a:buSzPts val="1800"/>
              <a:buChar char="▪"/>
              <a:defRPr/>
            </a:lvl3pPr>
            <a:lvl4pPr marL="1828754" lvl="3" indent="-342891" algn="l">
              <a:lnSpc>
                <a:spcPct val="90000"/>
              </a:lnSpc>
              <a:spcBef>
                <a:spcPts val="500"/>
              </a:spcBef>
              <a:spcAft>
                <a:spcPts val="0"/>
              </a:spcAft>
              <a:buSzPts val="1800"/>
              <a:buChar char="▪"/>
              <a:defRPr/>
            </a:lvl4pPr>
            <a:lvl5pPr marL="2285943" lvl="4" indent="-342891" algn="l">
              <a:lnSpc>
                <a:spcPct val="90000"/>
              </a:lnSpc>
              <a:spcBef>
                <a:spcPts val="500"/>
              </a:spcBef>
              <a:spcAft>
                <a:spcPts val="0"/>
              </a:spcAft>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85" name="Google Shape;85;p38"/>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8"/>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8"/>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10370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rder">
  <p:cSld name="Title and Border">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714500" y="419695"/>
            <a:ext cx="8762800" cy="384000"/>
          </a:xfrm>
          <a:prstGeom prst="rect">
            <a:avLst/>
          </a:prstGeom>
          <a:noFill/>
          <a:ln>
            <a:noFill/>
          </a:ln>
        </p:spPr>
        <p:txBody>
          <a:bodyPr spcFirstLastPara="1" wrap="square" lIns="0" tIns="0" rIns="0" bIns="0" anchor="b" anchorCtr="0"/>
          <a:lstStyle>
            <a:lvl1pPr lvl="0" algn="ctr" rtl="0">
              <a:lnSpc>
                <a:spcPct val="100000"/>
              </a:lnSpc>
              <a:spcBef>
                <a:spcPts val="0"/>
              </a:spcBef>
              <a:spcAft>
                <a:spcPts val="0"/>
              </a:spcAft>
              <a:buClr>
                <a:srgbClr val="24526E"/>
              </a:buClr>
              <a:buSzPts val="2300"/>
              <a:buFont typeface="Tahoma"/>
              <a:buNone/>
              <a:defRPr sz="3067">
                <a:solidFill>
                  <a:srgbClr val="24526E"/>
                </a:solidFill>
              </a:defRPr>
            </a:lvl1pPr>
            <a:lvl2pPr lvl="1" algn="ctr" rtl="0">
              <a:lnSpc>
                <a:spcPct val="100000"/>
              </a:lnSpc>
              <a:spcBef>
                <a:spcPts val="0"/>
              </a:spcBef>
              <a:spcAft>
                <a:spcPts val="0"/>
              </a:spcAft>
              <a:buClr>
                <a:schemeClr val="accent1"/>
              </a:buClr>
              <a:buSzPts val="1200"/>
              <a:buNone/>
              <a:defRPr/>
            </a:lvl2pPr>
            <a:lvl3pPr lvl="2" algn="ctr" rtl="0">
              <a:lnSpc>
                <a:spcPct val="100000"/>
              </a:lnSpc>
              <a:spcBef>
                <a:spcPts val="0"/>
              </a:spcBef>
              <a:spcAft>
                <a:spcPts val="0"/>
              </a:spcAft>
              <a:buClr>
                <a:schemeClr val="accent1"/>
              </a:buClr>
              <a:buSzPts val="1200"/>
              <a:buNone/>
              <a:defRPr/>
            </a:lvl3pPr>
            <a:lvl4pPr lvl="3" algn="ctr" rtl="0">
              <a:lnSpc>
                <a:spcPct val="100000"/>
              </a:lnSpc>
              <a:spcBef>
                <a:spcPts val="0"/>
              </a:spcBef>
              <a:spcAft>
                <a:spcPts val="0"/>
              </a:spcAft>
              <a:buClr>
                <a:schemeClr val="accent1"/>
              </a:buClr>
              <a:buSzPts val="1200"/>
              <a:buNone/>
              <a:defRPr/>
            </a:lvl4pPr>
            <a:lvl5pPr lvl="4" algn="ctr" rtl="0">
              <a:lnSpc>
                <a:spcPct val="100000"/>
              </a:lnSpc>
              <a:spcBef>
                <a:spcPts val="0"/>
              </a:spcBef>
              <a:spcAft>
                <a:spcPts val="0"/>
              </a:spcAft>
              <a:buClr>
                <a:schemeClr val="accent1"/>
              </a:buClr>
              <a:buSzPts val="1200"/>
              <a:buNone/>
              <a:defRPr/>
            </a:lvl5pPr>
            <a:lvl6pPr lvl="5" algn="ctr" rtl="0">
              <a:lnSpc>
                <a:spcPct val="100000"/>
              </a:lnSpc>
              <a:spcBef>
                <a:spcPts val="0"/>
              </a:spcBef>
              <a:spcAft>
                <a:spcPts val="0"/>
              </a:spcAft>
              <a:buClr>
                <a:schemeClr val="accent1"/>
              </a:buClr>
              <a:buSzPts val="1200"/>
              <a:buNone/>
              <a:defRPr/>
            </a:lvl6pPr>
            <a:lvl7pPr lvl="6" algn="ctr" rtl="0">
              <a:lnSpc>
                <a:spcPct val="100000"/>
              </a:lnSpc>
              <a:spcBef>
                <a:spcPts val="0"/>
              </a:spcBef>
              <a:spcAft>
                <a:spcPts val="0"/>
              </a:spcAft>
              <a:buClr>
                <a:schemeClr val="accent1"/>
              </a:buClr>
              <a:buSzPts val="1200"/>
              <a:buNone/>
              <a:defRPr/>
            </a:lvl7pPr>
            <a:lvl8pPr lvl="7" algn="ctr" rtl="0">
              <a:lnSpc>
                <a:spcPct val="100000"/>
              </a:lnSpc>
              <a:spcBef>
                <a:spcPts val="0"/>
              </a:spcBef>
              <a:spcAft>
                <a:spcPts val="0"/>
              </a:spcAft>
              <a:buClr>
                <a:schemeClr val="accent1"/>
              </a:buClr>
              <a:buSzPts val="1200"/>
              <a:buNone/>
              <a:defRPr/>
            </a:lvl8pPr>
            <a:lvl9pPr lvl="8" algn="ctr" rtl="0">
              <a:lnSpc>
                <a:spcPct val="100000"/>
              </a:lnSpc>
              <a:spcBef>
                <a:spcPts val="0"/>
              </a:spcBef>
              <a:spcAft>
                <a:spcPts val="0"/>
              </a:spcAft>
              <a:buClr>
                <a:schemeClr val="accent1"/>
              </a:buClr>
              <a:buSzPts val="1200"/>
              <a:buNone/>
              <a:defRPr/>
            </a:lvl9pPr>
          </a:lstStyle>
          <a:p>
            <a:endParaRPr/>
          </a:p>
        </p:txBody>
      </p:sp>
      <p:sp>
        <p:nvSpPr>
          <p:cNvPr id="67" name="Google Shape;67;p17"/>
          <p:cNvSpPr txBox="1">
            <a:spLocks noGrp="1"/>
          </p:cNvSpPr>
          <p:nvPr>
            <p:ph type="sldNum" idx="12"/>
          </p:nvPr>
        </p:nvSpPr>
        <p:spPr>
          <a:xfrm>
            <a:off x="10914496" y="7072312"/>
            <a:ext cx="653200" cy="4556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1pPr>
            <a:lvl2pPr marL="0" lvl="1"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2pPr>
            <a:lvl3pPr marL="0" lvl="2"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3pPr>
            <a:lvl4pPr marL="0" lvl="3"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4pPr>
            <a:lvl5pPr marL="0" lvl="4"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5pPr>
            <a:lvl6pPr marL="0" lvl="5"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6pPr>
            <a:lvl7pPr marL="0" lvl="6"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7pPr>
            <a:lvl8pPr marL="0" lvl="7"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8pPr>
            <a:lvl9pPr marL="0" lvl="8"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43765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88E5-DED7-4428-97B9-47B02F7274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A469DF-4B3B-475E-BFC6-969182067B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CD5CB-4ED8-4B7F-9120-B9FF428B763A}"/>
              </a:ext>
            </a:extLst>
          </p:cNvPr>
          <p:cNvSpPr>
            <a:spLocks noGrp="1"/>
          </p:cNvSpPr>
          <p:nvPr>
            <p:ph type="dt" sz="half" idx="10"/>
          </p:nvPr>
        </p:nvSpPr>
        <p:spPr/>
        <p:txBody>
          <a:bodyPr/>
          <a:lstStyle/>
          <a:p>
            <a:fld id="{26B2205F-0083-4BD2-82F3-4E36243638D1}" type="datetimeFigureOut">
              <a:rPr lang="en-US" smtClean="0"/>
              <a:t>9/15/2022</a:t>
            </a:fld>
            <a:endParaRPr lang="en-US"/>
          </a:p>
        </p:txBody>
      </p:sp>
      <p:sp>
        <p:nvSpPr>
          <p:cNvPr id="5" name="Footer Placeholder 4">
            <a:extLst>
              <a:ext uri="{FF2B5EF4-FFF2-40B4-BE49-F238E27FC236}">
                <a16:creationId xmlns:a16="http://schemas.microsoft.com/office/drawing/2014/main" id="{020768AC-C5F6-4A16-9836-3997EE2ABE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2A58F5-0E53-48AB-AF66-2133D16A35B3}"/>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3324380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D01D0-9A64-4140-B9AC-DBA975A76F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446020-E5BC-4A5C-8794-71B65B5D15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2733F9-D1BF-4873-AD83-C142C8A674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BFA3FC-42E3-43D6-A4DA-5AE07945AF42}"/>
              </a:ext>
            </a:extLst>
          </p:cNvPr>
          <p:cNvSpPr>
            <a:spLocks noGrp="1"/>
          </p:cNvSpPr>
          <p:nvPr>
            <p:ph type="dt" sz="half" idx="10"/>
          </p:nvPr>
        </p:nvSpPr>
        <p:spPr/>
        <p:txBody>
          <a:bodyPr/>
          <a:lstStyle/>
          <a:p>
            <a:fld id="{26B2205F-0083-4BD2-82F3-4E36243638D1}" type="datetimeFigureOut">
              <a:rPr lang="en-US" smtClean="0"/>
              <a:t>9/15/2022</a:t>
            </a:fld>
            <a:endParaRPr lang="en-US"/>
          </a:p>
        </p:txBody>
      </p:sp>
      <p:sp>
        <p:nvSpPr>
          <p:cNvPr id="6" name="Footer Placeholder 5">
            <a:extLst>
              <a:ext uri="{FF2B5EF4-FFF2-40B4-BE49-F238E27FC236}">
                <a16:creationId xmlns:a16="http://schemas.microsoft.com/office/drawing/2014/main" id="{1167A770-70FF-4D3D-8234-E5515C2C70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3C0C29-336A-4621-9A47-F1D237AC6F26}"/>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1110654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58523-CB65-4C90-BDF8-F1388E8440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836E83-6A52-4C70-8297-A8B2B766BF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399A5E-A120-401B-A724-A6B84A9A1A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B84C10-CA34-4A3C-9C09-02EB648733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8C82DE-C0FD-4617-A98B-090C59E61F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42B2D0-BF0F-4682-ADAF-51706A183076}"/>
              </a:ext>
            </a:extLst>
          </p:cNvPr>
          <p:cNvSpPr>
            <a:spLocks noGrp="1"/>
          </p:cNvSpPr>
          <p:nvPr>
            <p:ph type="dt" sz="half" idx="10"/>
          </p:nvPr>
        </p:nvSpPr>
        <p:spPr/>
        <p:txBody>
          <a:bodyPr/>
          <a:lstStyle/>
          <a:p>
            <a:fld id="{26B2205F-0083-4BD2-82F3-4E36243638D1}" type="datetimeFigureOut">
              <a:rPr lang="en-US" smtClean="0"/>
              <a:t>9/15/2022</a:t>
            </a:fld>
            <a:endParaRPr lang="en-US"/>
          </a:p>
        </p:txBody>
      </p:sp>
      <p:sp>
        <p:nvSpPr>
          <p:cNvPr id="8" name="Footer Placeholder 7">
            <a:extLst>
              <a:ext uri="{FF2B5EF4-FFF2-40B4-BE49-F238E27FC236}">
                <a16:creationId xmlns:a16="http://schemas.microsoft.com/office/drawing/2014/main" id="{C5F53B81-41CB-4DF0-8EC0-A1DD88815F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297E16-B0B3-4FAC-B9E1-FCBD21267B56}"/>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3984831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BAF19-63CE-433E-9BE8-A55D16AA3A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53566D-12AA-4E69-B384-84034AEF1017}"/>
              </a:ext>
            </a:extLst>
          </p:cNvPr>
          <p:cNvSpPr>
            <a:spLocks noGrp="1"/>
          </p:cNvSpPr>
          <p:nvPr>
            <p:ph type="dt" sz="half" idx="10"/>
          </p:nvPr>
        </p:nvSpPr>
        <p:spPr/>
        <p:txBody>
          <a:bodyPr/>
          <a:lstStyle/>
          <a:p>
            <a:fld id="{26B2205F-0083-4BD2-82F3-4E36243638D1}" type="datetimeFigureOut">
              <a:rPr lang="en-US" smtClean="0"/>
              <a:t>9/15/2022</a:t>
            </a:fld>
            <a:endParaRPr lang="en-US"/>
          </a:p>
        </p:txBody>
      </p:sp>
      <p:sp>
        <p:nvSpPr>
          <p:cNvPr id="4" name="Footer Placeholder 3">
            <a:extLst>
              <a:ext uri="{FF2B5EF4-FFF2-40B4-BE49-F238E27FC236}">
                <a16:creationId xmlns:a16="http://schemas.microsoft.com/office/drawing/2014/main" id="{83E13776-9441-4FC0-BA0A-A27731AF44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50A7F6-E5C1-4CFC-BD4F-8DD8CA9A0690}"/>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2247692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1D2921-F36A-4556-BF8D-C0AF417C281A}"/>
              </a:ext>
            </a:extLst>
          </p:cNvPr>
          <p:cNvSpPr>
            <a:spLocks noGrp="1"/>
          </p:cNvSpPr>
          <p:nvPr>
            <p:ph type="dt" sz="half" idx="10"/>
          </p:nvPr>
        </p:nvSpPr>
        <p:spPr/>
        <p:txBody>
          <a:bodyPr/>
          <a:lstStyle/>
          <a:p>
            <a:fld id="{26B2205F-0083-4BD2-82F3-4E36243638D1}" type="datetimeFigureOut">
              <a:rPr lang="en-US" smtClean="0"/>
              <a:t>9/15/2022</a:t>
            </a:fld>
            <a:endParaRPr lang="en-US"/>
          </a:p>
        </p:txBody>
      </p:sp>
      <p:sp>
        <p:nvSpPr>
          <p:cNvPr id="3" name="Footer Placeholder 2">
            <a:extLst>
              <a:ext uri="{FF2B5EF4-FFF2-40B4-BE49-F238E27FC236}">
                <a16:creationId xmlns:a16="http://schemas.microsoft.com/office/drawing/2014/main" id="{E6542241-8581-40D0-8B97-3CAF74A50B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97AE17-1CC4-428C-AE48-40A65CD7FFC1}"/>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2329636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7BCF1-6EA0-47B7-A4AE-3A897C042D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EEC891-AFA0-4D12-B5EB-5139859A64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54514A-E45A-43D5-B305-A1C3ED599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F61C93-59DA-4DCA-A1F5-7F92235C07B8}"/>
              </a:ext>
            </a:extLst>
          </p:cNvPr>
          <p:cNvSpPr>
            <a:spLocks noGrp="1"/>
          </p:cNvSpPr>
          <p:nvPr>
            <p:ph type="dt" sz="half" idx="10"/>
          </p:nvPr>
        </p:nvSpPr>
        <p:spPr/>
        <p:txBody>
          <a:bodyPr/>
          <a:lstStyle/>
          <a:p>
            <a:fld id="{26B2205F-0083-4BD2-82F3-4E36243638D1}" type="datetimeFigureOut">
              <a:rPr lang="en-US" smtClean="0"/>
              <a:t>9/15/2022</a:t>
            </a:fld>
            <a:endParaRPr lang="en-US"/>
          </a:p>
        </p:txBody>
      </p:sp>
      <p:sp>
        <p:nvSpPr>
          <p:cNvPr id="6" name="Footer Placeholder 5">
            <a:extLst>
              <a:ext uri="{FF2B5EF4-FFF2-40B4-BE49-F238E27FC236}">
                <a16:creationId xmlns:a16="http://schemas.microsoft.com/office/drawing/2014/main" id="{D5E97653-305E-4F0F-B9CC-03B426761B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CE9952-15C9-453F-A4A2-7B4032CB165C}"/>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651926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C104C-02BC-41A2-8FC8-9CE98A2D09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5F7B5D-EEC8-431A-A16D-B744EDE78D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B56F1E-02AA-42FE-861B-1B141E20AA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09F8F8-2495-4EE8-ACE5-BCD565BA4DF6}"/>
              </a:ext>
            </a:extLst>
          </p:cNvPr>
          <p:cNvSpPr>
            <a:spLocks noGrp="1"/>
          </p:cNvSpPr>
          <p:nvPr>
            <p:ph type="dt" sz="half" idx="10"/>
          </p:nvPr>
        </p:nvSpPr>
        <p:spPr/>
        <p:txBody>
          <a:bodyPr/>
          <a:lstStyle/>
          <a:p>
            <a:fld id="{26B2205F-0083-4BD2-82F3-4E36243638D1}" type="datetimeFigureOut">
              <a:rPr lang="en-US" smtClean="0"/>
              <a:t>9/15/2022</a:t>
            </a:fld>
            <a:endParaRPr lang="en-US"/>
          </a:p>
        </p:txBody>
      </p:sp>
      <p:sp>
        <p:nvSpPr>
          <p:cNvPr id="6" name="Footer Placeholder 5">
            <a:extLst>
              <a:ext uri="{FF2B5EF4-FFF2-40B4-BE49-F238E27FC236}">
                <a16:creationId xmlns:a16="http://schemas.microsoft.com/office/drawing/2014/main" id="{3C1D9EEB-847C-4261-8029-8BAA773B9F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3E4E79-B8DD-4017-9C2C-2232371A07A6}"/>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1674554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47ACF1-AB99-4492-9490-ACC879D75E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9BE5A3-EA2D-40F5-A0BA-11A1040E48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BF204-0DDF-4193-B01A-79AEF11189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B2205F-0083-4BD2-82F3-4E36243638D1}" type="datetimeFigureOut">
              <a:rPr lang="en-US" smtClean="0"/>
              <a:t>9/15/2022</a:t>
            </a:fld>
            <a:endParaRPr lang="en-US"/>
          </a:p>
        </p:txBody>
      </p:sp>
      <p:sp>
        <p:nvSpPr>
          <p:cNvPr id="5" name="Footer Placeholder 4">
            <a:extLst>
              <a:ext uri="{FF2B5EF4-FFF2-40B4-BE49-F238E27FC236}">
                <a16:creationId xmlns:a16="http://schemas.microsoft.com/office/drawing/2014/main" id="{2353072D-6F48-42CA-8A79-775343236C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A7C96F-3A8E-4931-8C38-E7DB77B3E5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352AE2-6499-47C6-B239-D02F9505CDF8}" type="slidenum">
              <a:rPr lang="en-US" smtClean="0"/>
              <a:t>‹#›</a:t>
            </a:fld>
            <a:endParaRPr lang="en-US"/>
          </a:p>
        </p:txBody>
      </p:sp>
    </p:spTree>
    <p:extLst>
      <p:ext uri="{BB962C8B-B14F-4D97-AF65-F5344CB8AC3E}">
        <p14:creationId xmlns:p14="http://schemas.microsoft.com/office/powerpoint/2010/main" val="3118382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2"/>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Noto Sans Symbols"/>
              <a:buChar char="▪"/>
              <a:defRPr sz="2800" b="0" i="0" u="none" strike="noStrike" cap="none">
                <a:solidFill>
                  <a:schemeClr val="accent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accent4"/>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accent4"/>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accent4"/>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accent4"/>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C8C9C"/>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22"/>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C8C9C"/>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22"/>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fld id="{00000000-1234-1234-1234-123412341234}" type="slidenum">
              <a:rPr lang="en-GB" smtClean="0"/>
              <a:pPr/>
              <a:t>‹#›</a:t>
            </a:fld>
            <a:endParaRPr lang="en-GB"/>
          </a:p>
        </p:txBody>
      </p:sp>
      <p:pic>
        <p:nvPicPr>
          <p:cNvPr id="15" name="Google Shape;15;p22"/>
          <p:cNvPicPr preferRelativeResize="0"/>
          <p:nvPr/>
        </p:nvPicPr>
        <p:blipFill rotWithShape="1">
          <a:blip r:embed="rId14">
            <a:alphaModFix/>
          </a:blip>
          <a:srcRect/>
          <a:stretch/>
        </p:blipFill>
        <p:spPr>
          <a:xfrm>
            <a:off x="97201" y="5558400"/>
            <a:ext cx="2352675" cy="1213485"/>
          </a:xfrm>
          <a:prstGeom prst="rect">
            <a:avLst/>
          </a:prstGeom>
          <a:noFill/>
          <a:ln>
            <a:noFill/>
          </a:ln>
        </p:spPr>
      </p:pic>
    </p:spTree>
    <p:extLst>
      <p:ext uri="{BB962C8B-B14F-4D97-AF65-F5344CB8AC3E}">
        <p14:creationId xmlns:p14="http://schemas.microsoft.com/office/powerpoint/2010/main" val="3863289165"/>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657">
          <p15:clr>
            <a:srgbClr val="F26B43"/>
          </p15:clr>
        </p15:guide>
        <p15:guide id="4" orient="horz" pos="3997">
          <p15:clr>
            <a:srgbClr val="F26B43"/>
          </p15:clr>
        </p15:guide>
        <p15:guide id="5" orient="horz" pos="4156">
          <p15:clr>
            <a:srgbClr val="F26B43"/>
          </p15:clr>
        </p15:guide>
        <p15:guide id="6" pos="166">
          <p15:clr>
            <a:srgbClr val="F26B43"/>
          </p15:clr>
        </p15:guide>
        <p15:guide id="7" pos="778">
          <p15:clr>
            <a:srgbClr val="F26B43"/>
          </p15:clr>
        </p15:guide>
        <p15:guide id="8" pos="1504">
          <p15:clr>
            <a:srgbClr val="F26B43"/>
          </p15:clr>
        </p15:guide>
        <p15:guide id="9" orient="horz" pos="406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hyperlink" Target="http://github.com/SasView"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www.sasview.or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JPG"/><Relationship Id="rId1" Type="http://schemas.openxmlformats.org/officeDocument/2006/relationships/slideLayout" Target="../slideLayouts/slideLayout15.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gif"/><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github.com/SasView" TargetMode="External"/><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www.sasview.org/" TargetMode="Externa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hyperlink" Target="http://www.sasview.org/" TargetMode="External"/><Relationship Id="rId5" Type="http://schemas.openxmlformats.org/officeDocument/2006/relationships/hyperlink" Target="http://github.com/SasView" TargetMode="Externa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246"/>
        <p:cNvGrpSpPr/>
        <p:nvPr/>
      </p:nvGrpSpPr>
      <p:grpSpPr>
        <a:xfrm>
          <a:off x="0" y="0"/>
          <a:ext cx="0" cy="0"/>
          <a:chOff x="0" y="0"/>
          <a:chExt cx="0" cy="0"/>
        </a:xfrm>
      </p:grpSpPr>
      <p:sp>
        <p:nvSpPr>
          <p:cNvPr id="2" name="Shape 147">
            <a:extLst>
              <a:ext uri="{FF2B5EF4-FFF2-40B4-BE49-F238E27FC236}">
                <a16:creationId xmlns:a16="http://schemas.microsoft.com/office/drawing/2014/main" id="{B210CC1D-A267-49A6-A4FB-C9A444AD4CA6}"/>
              </a:ext>
            </a:extLst>
          </p:cNvPr>
          <p:cNvSpPr txBox="1">
            <a:spLocks/>
          </p:cNvSpPr>
          <p:nvPr/>
        </p:nvSpPr>
        <p:spPr>
          <a:xfrm>
            <a:off x="72887" y="2398642"/>
            <a:ext cx="12046226" cy="1295401"/>
          </a:xfrm>
          <a:prstGeom prst="rect">
            <a:avLst/>
          </a:prstGeom>
          <a:noFill/>
          <a:ln>
            <a:noFill/>
          </a:ln>
        </p:spPr>
        <p:txBody>
          <a:bodyPr spcFirstLastPara="1" wrap="square" lIns="121900" tIns="121900" rIns="121900" bIns="121900" anchor="b"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9pPr>
          </a:lstStyle>
          <a:p>
            <a:pPr defTabSz="1219170">
              <a:buClr>
                <a:srgbClr val="2E2C61"/>
              </a:buClr>
            </a:pPr>
            <a:endParaRPr lang="en-US" sz="3200" b="1" kern="0" dirty="0">
              <a:solidFill>
                <a:srgbClr val="C00000"/>
              </a:solidFill>
              <a:latin typeface="Tahoma" panose="020B0604030504040204" pitchFamily="34" charset="0"/>
              <a:ea typeface="Tahoma" panose="020B0604030504040204" pitchFamily="34" charset="0"/>
              <a:cs typeface="Tahoma" panose="020B0604030504040204" pitchFamily="34" charset="0"/>
            </a:endParaRPr>
          </a:p>
          <a:p>
            <a:pPr defTabSz="1219170">
              <a:buClr>
                <a:srgbClr val="2E2C61"/>
              </a:buClr>
            </a:pPr>
            <a:r>
              <a:rPr lang="en-US" sz="3200" b="1" kern="0" dirty="0">
                <a:solidFill>
                  <a:srgbClr val="C00000"/>
                </a:solidFill>
                <a:latin typeface="Tahoma" panose="020B0604030504040204" pitchFamily="34" charset="0"/>
                <a:ea typeface="Tahoma" panose="020B0604030504040204" pitchFamily="34" charset="0"/>
                <a:cs typeface="Tahoma" panose="020B0604030504040204" pitchFamily="34" charset="0"/>
              </a:rPr>
              <a:t>Addressing the Resource Problem Through Community</a:t>
            </a:r>
          </a:p>
          <a:p>
            <a:pPr defTabSz="1219170">
              <a:buClr>
                <a:srgbClr val="2E2C61"/>
              </a:buClr>
            </a:pPr>
            <a:endParaRPr lang="en-US" sz="3200" b="1" kern="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43"/>
          <p:cNvSpPr txBox="1">
            <a:spLocks noGrp="1"/>
          </p:cNvSpPr>
          <p:nvPr>
            <p:ph type="sldNum" idx="12"/>
          </p:nvPr>
        </p:nvSpPr>
        <p:spPr>
          <a:xfrm>
            <a:off x="9812215" y="7018735"/>
            <a:ext cx="285000" cy="341700"/>
          </a:xfrm>
          <a:prstGeom prst="rect">
            <a:avLst/>
          </a:prstGeom>
          <a:noFill/>
          <a:ln>
            <a:noFill/>
          </a:ln>
        </p:spPr>
        <p:txBody>
          <a:bodyPr spcFirstLastPara="1" vert="horz" wrap="square" lIns="32751" tIns="32751" rIns="32751" bIns="32751" rtlCol="0" anchor="t" anchorCtr="0">
            <a:noAutofit/>
          </a:bodyPr>
          <a:lstStyle/>
          <a:p>
            <a:fld id="{00000000-1234-1234-1234-123412341234}" type="slidenum">
              <a:rPr lang="en"/>
              <a:pPr/>
              <a:t>10</a:t>
            </a:fld>
            <a:endParaRPr/>
          </a:p>
        </p:txBody>
      </p:sp>
      <p:sp>
        <p:nvSpPr>
          <p:cNvPr id="315" name="Google Shape;315;p43"/>
          <p:cNvSpPr/>
          <p:nvPr/>
        </p:nvSpPr>
        <p:spPr>
          <a:xfrm>
            <a:off x="75909" y="2053558"/>
            <a:ext cx="6938130" cy="4411123"/>
          </a:xfrm>
          <a:prstGeom prst="rect">
            <a:avLst/>
          </a:prstGeom>
          <a:noFill/>
          <a:ln>
            <a:noFill/>
          </a:ln>
        </p:spPr>
        <p:txBody>
          <a:bodyPr spcFirstLastPara="1" wrap="square" lIns="32751" tIns="32751" rIns="32751" bIns="32751" anchor="ctr" anchorCtr="0">
            <a:noAutofit/>
          </a:bodyPr>
          <a:lstStyle/>
          <a:p>
            <a:pPr algn="ctr"/>
            <a:r>
              <a:rPr lang="en" sz="2400" i="1" dirty="0">
                <a:solidFill>
                  <a:srgbClr val="0070C0"/>
                </a:solidFill>
                <a:cs typeface="Calibri"/>
              </a:rPr>
              <a:t>No MOU ... all are invited and welcome</a:t>
            </a:r>
          </a:p>
          <a:p>
            <a:pPr algn="ctr"/>
            <a:endParaRPr lang="en" sz="2000" i="1" dirty="0"/>
          </a:p>
          <a:p>
            <a:pPr algn="ctr"/>
            <a:r>
              <a:rPr lang="en" sz="2400" i="1" dirty="0">
                <a:solidFill>
                  <a:srgbClr val="C00000"/>
                </a:solidFill>
                <a:cs typeface="Calibri"/>
              </a:rPr>
              <a:t>Two Basic "Rules"</a:t>
            </a:r>
          </a:p>
          <a:p>
            <a:pPr algn="ctr"/>
            <a:r>
              <a:rPr lang="en" sz="2000" i="1" dirty="0">
                <a:solidFill>
                  <a:srgbClr val="0070C0"/>
                </a:solidFill>
              </a:rPr>
              <a:t>He who pays the piper gets to choose the tune…</a:t>
            </a:r>
            <a:endParaRPr sz="2000" i="1" dirty="0">
              <a:solidFill>
                <a:srgbClr val="0070C0"/>
              </a:solidFill>
              <a:cs typeface="Calibri"/>
            </a:endParaRPr>
          </a:p>
          <a:p>
            <a:pPr algn="ctr"/>
            <a:r>
              <a:rPr lang="en" sz="2000" dirty="0"/>
              <a:t>Those who bring the resources (time and effort, or funds to buy time and effort) choose what to work on.</a:t>
            </a:r>
            <a:endParaRPr sz="2000">
              <a:cs typeface="Calibri"/>
            </a:endParaRPr>
          </a:p>
          <a:p>
            <a:pPr marL="456565" algn="ctr"/>
            <a:r>
              <a:rPr lang="en-US" sz="2000" i="1" dirty="0">
                <a:solidFill>
                  <a:srgbClr val="C00000"/>
                </a:solidFill>
                <a:cs typeface="Calibri" panose="020F0502020204030204"/>
              </a:rPr>
              <a:t>And ...</a:t>
            </a:r>
            <a:endParaRPr sz="2000" i="1">
              <a:solidFill>
                <a:srgbClr val="C00000"/>
              </a:solidFill>
              <a:cs typeface="Calibri" panose="020F0502020204030204"/>
            </a:endParaRPr>
          </a:p>
          <a:p>
            <a:pPr algn="ctr"/>
            <a:r>
              <a:rPr lang="en" sz="2000" i="1" dirty="0">
                <a:solidFill>
                  <a:srgbClr val="0070C0"/>
                </a:solidFill>
              </a:rPr>
              <a:t>You cannot break existing experiences ...</a:t>
            </a:r>
            <a:endParaRPr sz="2000" i="1">
              <a:solidFill>
                <a:srgbClr val="0070C0"/>
              </a:solidFill>
              <a:cs typeface="Calibri"/>
            </a:endParaRPr>
          </a:p>
          <a:p>
            <a:pPr marL="285750" indent="-285750" algn="ctr">
              <a:buFont typeface="Arial" panose="020B0604020202020204" pitchFamily="34" charset="0"/>
              <a:buChar char="•"/>
            </a:pPr>
            <a:r>
              <a:rPr lang="en-US" sz="2000" dirty="0"/>
              <a:t>N</a:t>
            </a:r>
            <a:r>
              <a:rPr lang="en" sz="2000" dirty="0"/>
              <a:t>ew dependencies vs long term maintenance (sustainability)</a:t>
            </a:r>
          </a:p>
          <a:p>
            <a:pPr marL="285750" indent="-285750" algn="ctr">
              <a:buFont typeface="Arial" panose="020B0604020202020204" pitchFamily="34" charset="0"/>
              <a:buChar char="•"/>
            </a:pPr>
            <a:r>
              <a:rPr lang="en" sz="2000" dirty="0"/>
              <a:t>Code quality vs long term sustainability</a:t>
            </a:r>
          </a:p>
          <a:p>
            <a:pPr marL="285750" indent="-285750" algn="ctr">
              <a:buFont typeface="Arial" panose="020B0604020202020204" pitchFamily="34" charset="0"/>
              <a:buChar char="•"/>
            </a:pPr>
            <a:r>
              <a:rPr lang="en" sz="2000" dirty="0"/>
              <a:t>Changing/degrading the current user experience for the existing user base</a:t>
            </a:r>
            <a:endParaRPr lang="en" sz="2000" dirty="0">
              <a:cs typeface="Calibri"/>
            </a:endParaRPr>
          </a:p>
        </p:txBody>
      </p:sp>
      <p:sp>
        <p:nvSpPr>
          <p:cNvPr id="317" name="Google Shape;317;p43"/>
          <p:cNvSpPr/>
          <p:nvPr/>
        </p:nvSpPr>
        <p:spPr>
          <a:xfrm>
            <a:off x="8903123" y="6511259"/>
            <a:ext cx="2842033" cy="249000"/>
          </a:xfrm>
          <a:prstGeom prst="rect">
            <a:avLst/>
          </a:prstGeom>
          <a:noFill/>
          <a:ln>
            <a:noFill/>
          </a:ln>
        </p:spPr>
        <p:txBody>
          <a:bodyPr spcFirstLastPara="1" wrap="square" lIns="32751" tIns="32751" rIns="32751" bIns="32751" anchor="ctr" anchorCtr="0">
            <a:noAutofit/>
          </a:bodyPr>
          <a:lstStyle/>
          <a:p>
            <a:pPr lvl="1" indent="152396" algn="ctr">
              <a:buSzPts val="1500"/>
            </a:pPr>
            <a:r>
              <a:rPr lang="en" sz="1500" u="sng" dirty="0">
                <a:solidFill>
                  <a:schemeClr val="hlink"/>
                </a:solidFill>
                <a:hlinkClick r:id="rId3"/>
              </a:rPr>
              <a:t>http://github.com/SasView</a:t>
            </a:r>
            <a:endParaRPr sz="900" dirty="0"/>
          </a:p>
        </p:txBody>
      </p:sp>
      <p:sp>
        <p:nvSpPr>
          <p:cNvPr id="318" name="Google Shape;318;p43"/>
          <p:cNvSpPr/>
          <p:nvPr/>
        </p:nvSpPr>
        <p:spPr>
          <a:xfrm>
            <a:off x="-384968" y="6509183"/>
            <a:ext cx="2639896" cy="249000"/>
          </a:xfrm>
          <a:prstGeom prst="rect">
            <a:avLst/>
          </a:prstGeom>
          <a:noFill/>
          <a:ln>
            <a:noFill/>
          </a:ln>
        </p:spPr>
        <p:txBody>
          <a:bodyPr spcFirstLastPara="1" wrap="square" lIns="32751" tIns="32751" rIns="32751" bIns="32751" anchor="ctr" anchorCtr="0">
            <a:noAutofit/>
          </a:bodyPr>
          <a:lstStyle/>
          <a:p>
            <a:pPr lvl="1" indent="152396" algn="ctr">
              <a:buSzPts val="1500"/>
            </a:pPr>
            <a:r>
              <a:rPr lang="en" sz="1500" u="sng" dirty="0">
                <a:solidFill>
                  <a:schemeClr val="hlink"/>
                </a:solidFill>
                <a:hlinkClick r:id="rId4"/>
              </a:rPr>
              <a:t>http://www.sasview.org</a:t>
            </a:r>
            <a:endParaRPr sz="900" dirty="0"/>
          </a:p>
        </p:txBody>
      </p:sp>
      <p:sp>
        <p:nvSpPr>
          <p:cNvPr id="9" name="Google Shape;266;p40">
            <a:extLst>
              <a:ext uri="{FF2B5EF4-FFF2-40B4-BE49-F238E27FC236}">
                <a16:creationId xmlns:a16="http://schemas.microsoft.com/office/drawing/2014/main" id="{D115DB01-3A42-4DF1-BB33-6B84C4571C85}"/>
              </a:ext>
            </a:extLst>
          </p:cNvPr>
          <p:cNvSpPr/>
          <p:nvPr/>
        </p:nvSpPr>
        <p:spPr>
          <a:xfrm>
            <a:off x="1314885" y="472879"/>
            <a:ext cx="9562400" cy="436000"/>
          </a:xfrm>
          <a:prstGeom prst="rect">
            <a:avLst/>
          </a:prstGeom>
          <a:noFill/>
          <a:ln>
            <a:noFill/>
          </a:ln>
        </p:spPr>
        <p:txBody>
          <a:bodyPr spcFirstLastPara="1" wrap="square" lIns="43667" tIns="43667" rIns="43667" bIns="43667" anchor="ctr" anchorCtr="0">
            <a:noAutofit/>
          </a:bodyPr>
          <a:lstStyle/>
          <a:p>
            <a:pPr algn="ctr">
              <a:buSzPts val="2300"/>
            </a:pPr>
            <a:r>
              <a:rPr lang="en" sz="3200" b="1" dirty="0">
                <a:solidFill>
                  <a:srgbClr val="626262"/>
                </a:solidFill>
              </a:rPr>
              <a:t>Open, Collaborative, </a:t>
            </a:r>
            <a:r>
              <a:rPr lang="en" sz="3200" b="1" dirty="0">
                <a:solidFill>
                  <a:srgbClr val="C00000"/>
                </a:solidFill>
              </a:rPr>
              <a:t>Community</a:t>
            </a:r>
            <a:r>
              <a:rPr lang="en" sz="3200" b="1" dirty="0">
                <a:solidFill>
                  <a:srgbClr val="626262"/>
                </a:solidFill>
              </a:rPr>
              <a:t> </a:t>
            </a:r>
            <a:r>
              <a:rPr lang="en" sz="3200" b="1" dirty="0">
                <a:solidFill>
                  <a:srgbClr val="C00000"/>
                </a:solidFill>
              </a:rPr>
              <a:t>Development</a:t>
            </a:r>
            <a:endParaRPr sz="3200" dirty="0">
              <a:solidFill>
                <a:srgbClr val="C00000"/>
              </a:solidFill>
            </a:endParaRPr>
          </a:p>
        </p:txBody>
      </p:sp>
      <p:sp>
        <p:nvSpPr>
          <p:cNvPr id="7" name="Google Shape;328;p44">
            <a:extLst>
              <a:ext uri="{FF2B5EF4-FFF2-40B4-BE49-F238E27FC236}">
                <a16:creationId xmlns:a16="http://schemas.microsoft.com/office/drawing/2014/main" id="{F90F92E5-8DE8-6E8B-F331-75F4F4DA959F}"/>
              </a:ext>
            </a:extLst>
          </p:cNvPr>
          <p:cNvSpPr/>
          <p:nvPr/>
        </p:nvSpPr>
        <p:spPr>
          <a:xfrm>
            <a:off x="1185424" y="1175448"/>
            <a:ext cx="8912416" cy="938100"/>
          </a:xfrm>
          <a:prstGeom prst="rect">
            <a:avLst/>
          </a:prstGeom>
          <a:noFill/>
          <a:ln>
            <a:noFill/>
          </a:ln>
        </p:spPr>
        <p:txBody>
          <a:bodyPr spcFirstLastPara="1" wrap="square" lIns="32751" tIns="32751" rIns="32751" bIns="32751" anchor="ctr" anchorCtr="0">
            <a:noAutofit/>
          </a:bodyPr>
          <a:lstStyle/>
          <a:p>
            <a:pPr algn="ctr">
              <a:buSzPts val="1800"/>
            </a:pPr>
            <a:r>
              <a:rPr lang="en" sz="2400" i="1" dirty="0"/>
              <a:t>Ask not what the community is going to do for you, </a:t>
            </a:r>
            <a:endParaRPr lang="en-US" sz="2400" i="1">
              <a:cs typeface="Calibri"/>
            </a:endParaRPr>
          </a:p>
          <a:p>
            <a:pPr algn="ctr">
              <a:buSzPts val="1800"/>
            </a:pPr>
            <a:r>
              <a:rPr lang="en" sz="2400" i="1" dirty="0"/>
              <a:t>ask what you can do for the community</a:t>
            </a:r>
            <a:endParaRPr sz="1600" i="1">
              <a:cs typeface="Calibri"/>
            </a:endParaRPr>
          </a:p>
          <a:p>
            <a:pPr marL="456565" indent="-291465" algn="r">
              <a:buSzPts val="1000"/>
              <a:buChar char="-"/>
            </a:pPr>
            <a:r>
              <a:rPr lang="en" sz="1600" dirty="0"/>
              <a:t>P. Butler, March 2019</a:t>
            </a:r>
            <a:endParaRPr sz="1600">
              <a:cs typeface="Calibri" panose="020F0502020204030204"/>
            </a:endParaRPr>
          </a:p>
        </p:txBody>
      </p:sp>
      <p:grpSp>
        <p:nvGrpSpPr>
          <p:cNvPr id="12" name="Google Shape;323;p44">
            <a:extLst>
              <a:ext uri="{FF2B5EF4-FFF2-40B4-BE49-F238E27FC236}">
                <a16:creationId xmlns:a16="http://schemas.microsoft.com/office/drawing/2014/main" id="{D286B796-7FE0-5BAD-E96F-B75ACA6DB883}"/>
              </a:ext>
            </a:extLst>
          </p:cNvPr>
          <p:cNvGrpSpPr/>
          <p:nvPr/>
        </p:nvGrpSpPr>
        <p:grpSpPr>
          <a:xfrm>
            <a:off x="7548056" y="2502500"/>
            <a:ext cx="4524299" cy="3221739"/>
            <a:chOff x="4527675" y="849375"/>
            <a:chExt cx="4524299" cy="3221739"/>
          </a:xfrm>
        </p:grpSpPr>
        <p:pic>
          <p:nvPicPr>
            <p:cNvPr id="10" name="Google Shape;324;p44">
              <a:extLst>
                <a:ext uri="{FF2B5EF4-FFF2-40B4-BE49-F238E27FC236}">
                  <a16:creationId xmlns:a16="http://schemas.microsoft.com/office/drawing/2014/main" id="{F904F8A7-C0C9-FDCE-5C17-0227C1C733E5}"/>
                </a:ext>
              </a:extLst>
            </p:cNvPr>
            <p:cNvPicPr preferRelativeResize="0"/>
            <p:nvPr/>
          </p:nvPicPr>
          <p:blipFill>
            <a:blip r:embed="rId5">
              <a:alphaModFix/>
            </a:blip>
            <a:stretch>
              <a:fillRect/>
            </a:stretch>
          </p:blipFill>
          <p:spPr>
            <a:xfrm>
              <a:off x="4527675" y="849375"/>
              <a:ext cx="2906626" cy="2516828"/>
            </a:xfrm>
            <a:prstGeom prst="rect">
              <a:avLst/>
            </a:prstGeom>
            <a:noFill/>
            <a:ln>
              <a:noFill/>
            </a:ln>
          </p:spPr>
        </p:pic>
        <p:pic>
          <p:nvPicPr>
            <p:cNvPr id="11" name="Google Shape;325;p44">
              <a:extLst>
                <a:ext uri="{FF2B5EF4-FFF2-40B4-BE49-F238E27FC236}">
                  <a16:creationId xmlns:a16="http://schemas.microsoft.com/office/drawing/2014/main" id="{7EEE03AA-A06C-2749-EB1E-7003E73E48E0}"/>
                </a:ext>
              </a:extLst>
            </p:cNvPr>
            <p:cNvPicPr preferRelativeResize="0"/>
            <p:nvPr/>
          </p:nvPicPr>
          <p:blipFill>
            <a:blip r:embed="rId6">
              <a:alphaModFix/>
            </a:blip>
            <a:stretch>
              <a:fillRect/>
            </a:stretch>
          </p:blipFill>
          <p:spPr>
            <a:xfrm>
              <a:off x="6020125" y="1990713"/>
              <a:ext cx="3031849" cy="2080401"/>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A4AC98-F1F0-824A-824B-91B65BAD7AB3}"/>
              </a:ext>
            </a:extLst>
          </p:cNvPr>
          <p:cNvPicPr>
            <a:picLocks noChangeAspect="1"/>
          </p:cNvPicPr>
          <p:nvPr/>
        </p:nvPicPr>
        <p:blipFill rotWithShape="1">
          <a:blip r:embed="rId2"/>
          <a:srcRect l="1462" t="18567" b="8706"/>
          <a:stretch/>
        </p:blipFill>
        <p:spPr>
          <a:xfrm>
            <a:off x="9590911" y="2572017"/>
            <a:ext cx="2272228" cy="1713999"/>
          </a:xfrm>
          <a:prstGeom prst="rect">
            <a:avLst/>
          </a:prstGeom>
        </p:spPr>
      </p:pic>
      <p:pic>
        <p:nvPicPr>
          <p:cNvPr id="6" name="Picture 5">
            <a:extLst>
              <a:ext uri="{FF2B5EF4-FFF2-40B4-BE49-F238E27FC236}">
                <a16:creationId xmlns:a16="http://schemas.microsoft.com/office/drawing/2014/main" id="{A8EA67BD-F45B-1040-A347-A51EC74317F6}"/>
              </a:ext>
            </a:extLst>
          </p:cNvPr>
          <p:cNvPicPr>
            <a:picLocks/>
          </p:cNvPicPr>
          <p:nvPr/>
        </p:nvPicPr>
        <p:blipFill rotWithShape="1">
          <a:blip r:embed="rId3"/>
          <a:srcRect l="5890" r="5539" b="25236"/>
          <a:stretch/>
        </p:blipFill>
        <p:spPr>
          <a:xfrm>
            <a:off x="9590507" y="544395"/>
            <a:ext cx="2272227" cy="1713600"/>
          </a:xfrm>
          <a:prstGeom prst="rect">
            <a:avLst/>
          </a:prstGeom>
        </p:spPr>
      </p:pic>
      <p:grpSp>
        <p:nvGrpSpPr>
          <p:cNvPr id="13" name="Group 12"/>
          <p:cNvGrpSpPr/>
          <p:nvPr/>
        </p:nvGrpSpPr>
        <p:grpSpPr>
          <a:xfrm>
            <a:off x="6968515" y="1655688"/>
            <a:ext cx="2271600" cy="3682081"/>
            <a:chOff x="6968515" y="1655686"/>
            <a:chExt cx="2271600" cy="3682081"/>
          </a:xfrm>
        </p:grpSpPr>
        <p:pic>
          <p:nvPicPr>
            <p:cNvPr id="4" name="Picture 3" descr="http://www.sasview.org/media/photos/code-camp-6a-reduced.png">
              <a:extLst>
                <a:ext uri="{FF2B5EF4-FFF2-40B4-BE49-F238E27FC236}">
                  <a16:creationId xmlns:a16="http://schemas.microsoft.com/office/drawing/2014/main" id="{22B4DCCA-834C-9E42-BBF5-D48921A6DB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311"/>
            <a:stretch/>
          </p:blipFill>
          <p:spPr bwMode="auto">
            <a:xfrm>
              <a:off x="6968515" y="1655686"/>
              <a:ext cx="2271600" cy="15462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0D864C2-6915-D74A-9292-D99B56665C07}"/>
                </a:ext>
              </a:extLst>
            </p:cNvPr>
            <p:cNvPicPr>
              <a:picLocks/>
            </p:cNvPicPr>
            <p:nvPr/>
          </p:nvPicPr>
          <p:blipFill>
            <a:blip r:embed="rId5"/>
            <a:stretch>
              <a:fillRect/>
            </a:stretch>
          </p:blipFill>
          <p:spPr>
            <a:xfrm>
              <a:off x="6968515" y="3623769"/>
              <a:ext cx="2271600" cy="1713998"/>
            </a:xfrm>
            <a:prstGeom prst="rect">
              <a:avLst/>
            </a:prstGeom>
          </p:spPr>
        </p:pic>
      </p:grpSp>
      <p:pic>
        <p:nvPicPr>
          <p:cNvPr id="10" name="Picture 9">
            <a:extLst>
              <a:ext uri="{FF2B5EF4-FFF2-40B4-BE49-F238E27FC236}">
                <a16:creationId xmlns:a16="http://schemas.microsoft.com/office/drawing/2014/main" id="{04B57877-CBDD-7E48-B6BE-118DD769E36D}"/>
              </a:ext>
            </a:extLst>
          </p:cNvPr>
          <p:cNvPicPr>
            <a:picLocks/>
          </p:cNvPicPr>
          <p:nvPr/>
        </p:nvPicPr>
        <p:blipFill>
          <a:blip r:embed="rId6"/>
          <a:stretch>
            <a:fillRect/>
          </a:stretch>
        </p:blipFill>
        <p:spPr>
          <a:xfrm>
            <a:off x="9591133" y="4600036"/>
            <a:ext cx="2271600" cy="1713600"/>
          </a:xfrm>
          <a:prstGeom prst="rect">
            <a:avLst/>
          </a:prstGeom>
        </p:spPr>
      </p:pic>
      <p:sp>
        <p:nvSpPr>
          <p:cNvPr id="11" name="Google Shape;340;p12"/>
          <p:cNvSpPr txBox="1"/>
          <p:nvPr/>
        </p:nvSpPr>
        <p:spPr>
          <a:xfrm>
            <a:off x="264822" y="148502"/>
            <a:ext cx="7837145" cy="707846"/>
          </a:xfrm>
          <a:prstGeom prst="rect">
            <a:avLst/>
          </a:prstGeom>
          <a:noFill/>
          <a:ln>
            <a:noFill/>
          </a:ln>
        </p:spPr>
        <p:txBody>
          <a:bodyPr spcFirstLastPara="1" wrap="square" lIns="91425" tIns="45700" rIns="91425" bIns="45700" anchor="t" anchorCtr="0">
            <a:spAutoFit/>
          </a:bodyPr>
          <a:lstStyle/>
          <a:p>
            <a:pPr>
              <a:buSzPts val="4400"/>
            </a:pPr>
            <a:r>
              <a:rPr lang="en-US" sz="4000" b="1" dirty="0">
                <a:solidFill>
                  <a:srgbClr val="2E2D62"/>
                </a:solidFill>
                <a:latin typeface="Raleway" pitchFamily="2" charset="0"/>
              </a:rPr>
              <a:t>History and Status of SasView</a:t>
            </a:r>
            <a:endParaRPr sz="4000" dirty="0">
              <a:latin typeface="Raleway" pitchFamily="2" charset="0"/>
            </a:endParaRPr>
          </a:p>
        </p:txBody>
      </p:sp>
      <p:sp>
        <p:nvSpPr>
          <p:cNvPr id="12" name="Google Shape;361;p15"/>
          <p:cNvSpPr/>
          <p:nvPr/>
        </p:nvSpPr>
        <p:spPr>
          <a:xfrm>
            <a:off x="232980" y="1171058"/>
            <a:ext cx="6332331" cy="4431942"/>
          </a:xfrm>
          <a:prstGeom prst="rect">
            <a:avLst/>
          </a:prstGeom>
          <a:noFill/>
          <a:ln>
            <a:noFill/>
          </a:ln>
        </p:spPr>
        <p:txBody>
          <a:bodyPr spcFirstLastPara="1" wrap="square" lIns="91425" tIns="45700" rIns="91425" bIns="45700" anchor="t" anchorCtr="0">
            <a:spAutoFit/>
          </a:bodyPr>
          <a:lstStyle/>
          <a:p>
            <a:pPr marL="342265" indent="-342265">
              <a:buFont typeface="Arial" panose="020B0604020202020204" pitchFamily="34" charset="0"/>
              <a:buChar char="•"/>
            </a:pPr>
            <a:r>
              <a:rPr lang="en-US" sz="2400" dirty="0">
                <a:solidFill>
                  <a:srgbClr val="666666"/>
                </a:solidFill>
              </a:rPr>
              <a:t>2006; originates in NSF </a:t>
            </a:r>
            <a:r>
              <a:rPr lang="en-US" sz="2400" i="1" dirty="0">
                <a:solidFill>
                  <a:srgbClr val="666666"/>
                </a:solidFill>
              </a:rPr>
              <a:t>DANSE</a:t>
            </a:r>
            <a:r>
              <a:rPr lang="en-US" sz="2400" dirty="0">
                <a:solidFill>
                  <a:srgbClr val="666666"/>
                </a:solidFill>
              </a:rPr>
              <a:t> project</a:t>
            </a:r>
            <a:endParaRPr lang="en-US"/>
          </a:p>
          <a:p>
            <a:pPr marL="342265" indent="-342265">
              <a:buFont typeface="Arial" panose="020B0604020202020204" pitchFamily="34" charset="0"/>
              <a:buChar char="•"/>
            </a:pPr>
            <a:r>
              <a:rPr lang="en-US" sz="2400" dirty="0">
                <a:solidFill>
                  <a:srgbClr val="666666"/>
                </a:solidFill>
              </a:rPr>
              <a:t>2013; transitions into a community project</a:t>
            </a:r>
            <a:endParaRPr lang="en-US" sz="2400" dirty="0">
              <a:solidFill>
                <a:srgbClr val="666666"/>
              </a:solidFill>
              <a:cs typeface="Calibri" panose="020F0502020204030204"/>
            </a:endParaRPr>
          </a:p>
          <a:p>
            <a:pPr marL="342265" indent="-342265">
              <a:buFont typeface="Arial" panose="020B0604020202020204" pitchFamily="34" charset="0"/>
              <a:buChar char="•"/>
            </a:pPr>
            <a:r>
              <a:rPr lang="en-US" sz="2400" dirty="0">
                <a:solidFill>
                  <a:srgbClr val="666666"/>
                </a:solidFill>
              </a:rPr>
              <a:t>2016; Sine2020 project funded</a:t>
            </a:r>
            <a:endParaRPr lang="en-US" sz="2400" dirty="0">
              <a:solidFill>
                <a:srgbClr val="666666"/>
              </a:solidFill>
              <a:cs typeface="Calibri" panose="020F0502020204030204"/>
            </a:endParaRPr>
          </a:p>
          <a:p>
            <a:pPr marL="342265" indent="-342265">
              <a:buFont typeface="Arial" panose="020B0604020202020204" pitchFamily="34" charset="0"/>
              <a:buChar char="•"/>
            </a:pPr>
            <a:r>
              <a:rPr lang="en-US" sz="2400" dirty="0">
                <a:solidFill>
                  <a:srgbClr val="666666"/>
                </a:solidFill>
              </a:rPr>
              <a:t>2022; Essentially a “volunteer army”</a:t>
            </a:r>
            <a:endParaRPr lang="en-US" dirty="0">
              <a:solidFill>
                <a:srgbClr val="666666"/>
              </a:solidFill>
              <a:cs typeface="Calibri" panose="020F0502020204030204"/>
            </a:endParaRPr>
          </a:p>
          <a:p>
            <a:pPr algn="ctr"/>
            <a:r>
              <a:rPr lang="en-US" sz="2400" dirty="0">
                <a:solidFill>
                  <a:srgbClr val="666666"/>
                </a:solidFill>
                <a:cs typeface="Calibri" panose="020F0502020204030204"/>
              </a:rPr>
              <a:t>--------------------</a:t>
            </a:r>
          </a:p>
          <a:p>
            <a:pPr marL="342265" indent="-342265">
              <a:buFont typeface="Arial" panose="020B0604020202020204" pitchFamily="34" charset="0"/>
              <a:buChar char="•"/>
            </a:pPr>
            <a:r>
              <a:rPr lang="en-US" sz="2400" dirty="0">
                <a:solidFill>
                  <a:srgbClr val="666666"/>
                </a:solidFill>
              </a:rPr>
              <a:t>~40 contributors from 9 organizations so far </a:t>
            </a:r>
            <a:br>
              <a:rPr lang="en-US" sz="2400" dirty="0">
                <a:solidFill>
                  <a:srgbClr val="666666"/>
                </a:solidFill>
              </a:rPr>
            </a:br>
            <a:r>
              <a:rPr lang="en-US" sz="2400" dirty="0">
                <a:solidFill>
                  <a:srgbClr val="666666"/>
                </a:solidFill>
              </a:rPr>
              <a:t>(~10-15 active at any one time)</a:t>
            </a:r>
            <a:endParaRPr lang="en-US" sz="2400">
              <a:solidFill>
                <a:srgbClr val="666666"/>
              </a:solidFill>
              <a:cs typeface="Calibri"/>
            </a:endParaRPr>
          </a:p>
          <a:p>
            <a:pPr marL="342265" indent="-342265">
              <a:buFont typeface="Arial" panose="020B0604020202020204" pitchFamily="34" charset="0"/>
              <a:buChar char="•"/>
            </a:pPr>
            <a:r>
              <a:rPr lang="en-US" sz="2400" dirty="0">
                <a:solidFill>
                  <a:srgbClr val="666666"/>
                </a:solidFill>
                <a:cs typeface="Calibri"/>
              </a:rPr>
              <a:t>1 to 2 releases/year (5.0.5 JUST RELEASED)</a:t>
            </a:r>
            <a:endParaRPr lang="en-US" sz="2400" dirty="0">
              <a:solidFill>
                <a:srgbClr val="666666"/>
              </a:solidFill>
            </a:endParaRPr>
          </a:p>
          <a:p>
            <a:pPr marL="342265" indent="-342265">
              <a:buFont typeface="Arial" panose="020B0604020202020204" pitchFamily="34" charset="0"/>
              <a:buChar char="•"/>
            </a:pPr>
            <a:r>
              <a:rPr lang="en-US" sz="2400" dirty="0">
                <a:solidFill>
                  <a:srgbClr val="666666"/>
                </a:solidFill>
                <a:cs typeface="Calibri" panose="020F0502020204030204"/>
              </a:rPr>
              <a:t>Documentation/tutorial projects ongoing</a:t>
            </a:r>
          </a:p>
          <a:p>
            <a:pPr marL="342265" indent="-342265">
              <a:buFont typeface="Arial" panose="020B0604020202020204" pitchFamily="34" charset="0"/>
              <a:buChar char="•"/>
            </a:pPr>
            <a:r>
              <a:rPr lang="en-US" sz="2400" dirty="0">
                <a:solidFill>
                  <a:srgbClr val="666666"/>
                </a:solidFill>
                <a:cs typeface="Calibri" panose="020F0502020204030204"/>
              </a:rPr>
              <a:t>Usage? Seems to be "everywhere?"</a:t>
            </a:r>
          </a:p>
          <a:p>
            <a:pPr marL="342265" indent="-342265">
              <a:buFont typeface="Arial" panose="020B0604020202020204" pitchFamily="34" charset="0"/>
              <a:buChar char="•"/>
            </a:pPr>
            <a:r>
              <a:rPr lang="en-US" sz="2400" dirty="0">
                <a:solidFill>
                  <a:srgbClr val="666666"/>
                </a:solidFill>
                <a:cs typeface="Calibri" panose="020F0502020204030204"/>
              </a:rPr>
              <a:t>Publications? &gt; 100/year </a:t>
            </a:r>
          </a:p>
          <a:p>
            <a:pPr marL="342265" indent="-342265">
              <a:buFont typeface="Arial" panose="020B0604020202020204" pitchFamily="34" charset="0"/>
              <a:buChar char="•"/>
            </a:pPr>
            <a:endParaRPr lang="en-US" dirty="0">
              <a:solidFill>
                <a:srgbClr val="666666"/>
              </a:solidFill>
              <a:cs typeface="Calibri" panose="020F0502020204030204"/>
            </a:endParaRPr>
          </a:p>
        </p:txBody>
      </p:sp>
      <p:pic>
        <p:nvPicPr>
          <p:cNvPr id="14" name="Picture 13"/>
          <p:cNvPicPr>
            <a:picLocks noChangeAspect="1"/>
          </p:cNvPicPr>
          <p:nvPr/>
        </p:nvPicPr>
        <p:blipFill>
          <a:blip r:embed="rId7"/>
          <a:stretch>
            <a:fillRect/>
          </a:stretch>
        </p:blipFill>
        <p:spPr>
          <a:xfrm>
            <a:off x="720675" y="6158755"/>
            <a:ext cx="5734447" cy="319003"/>
          </a:xfrm>
          <a:prstGeom prst="rect">
            <a:avLst/>
          </a:prstGeom>
        </p:spPr>
      </p:pic>
    </p:spTree>
    <p:extLst>
      <p:ext uri="{BB962C8B-B14F-4D97-AF65-F5344CB8AC3E}">
        <p14:creationId xmlns:p14="http://schemas.microsoft.com/office/powerpoint/2010/main" val="812773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3E5A3F-3FD2-4E08-94BC-551003F1EA9B}"/>
              </a:ext>
            </a:extLst>
          </p:cNvPr>
          <p:cNvSpPr txBox="1"/>
          <p:nvPr/>
        </p:nvSpPr>
        <p:spPr>
          <a:xfrm>
            <a:off x="3035293" y="181268"/>
            <a:ext cx="7358425" cy="584775"/>
          </a:xfrm>
          <a:prstGeom prst="rect">
            <a:avLst/>
          </a:prstGeom>
          <a:noFill/>
        </p:spPr>
        <p:txBody>
          <a:bodyPr wrap="none" rtlCol="0">
            <a:spAutoFit/>
          </a:bodyPr>
          <a:lstStyle/>
          <a:p>
            <a:r>
              <a:rPr lang="en-US" sz="3200" b="1" dirty="0" err="1">
                <a:solidFill>
                  <a:schemeClr val="accent1"/>
                </a:solidFill>
                <a:latin typeface="Times New Roman" panose="02020603050405020304" pitchFamily="18" charset="0"/>
                <a:cs typeface="Times New Roman" panose="02020603050405020304" pitchFamily="18" charset="0"/>
              </a:rPr>
              <a:t>SasView</a:t>
            </a:r>
            <a:r>
              <a:rPr lang="en-US" sz="3200" b="1" dirty="0">
                <a:solidFill>
                  <a:schemeClr val="accent1"/>
                </a:solidFill>
                <a:latin typeface="Times New Roman" panose="02020603050405020304" pitchFamily="18" charset="0"/>
                <a:cs typeface="Times New Roman" panose="02020603050405020304" pitchFamily="18" charset="0"/>
              </a:rPr>
              <a:t> Model: Some Current Problems</a:t>
            </a:r>
          </a:p>
        </p:txBody>
      </p:sp>
      <p:sp>
        <p:nvSpPr>
          <p:cNvPr id="29" name="Shape 158">
            <a:extLst>
              <a:ext uri="{FF2B5EF4-FFF2-40B4-BE49-F238E27FC236}">
                <a16:creationId xmlns:a16="http://schemas.microsoft.com/office/drawing/2014/main" id="{EC32622B-9FB8-4C3C-B43A-7A2710856D81}"/>
              </a:ext>
            </a:extLst>
          </p:cNvPr>
          <p:cNvSpPr/>
          <p:nvPr/>
        </p:nvSpPr>
        <p:spPr>
          <a:xfrm>
            <a:off x="184001" y="1480927"/>
            <a:ext cx="5909504" cy="3353352"/>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marL="342900" indent="-342900" defTabSz="609534">
              <a:buFont typeface="Arial"/>
              <a:buChar char="•"/>
              <a:defRPr sz="3400">
                <a:latin typeface="Arial"/>
                <a:ea typeface="Arial"/>
                <a:cs typeface="Arial"/>
                <a:sym typeface="Arial"/>
              </a:defRPr>
            </a:pPr>
            <a:r>
              <a:rPr lang="en-US" sz="2350" dirty="0"/>
              <a:t>Many people view the project as a well-funded group of professionals </a:t>
            </a:r>
            <a:r>
              <a:rPr lang="en-US" sz="2350" dirty="0">
                <a:sym typeface="Wingdings" panose="05000000000000000000" pitchFamily="2" charset="2"/>
              </a:rPr>
              <a:t> barrier to contribution.</a:t>
            </a:r>
            <a:endParaRPr lang="en-US" dirty="0"/>
          </a:p>
          <a:p>
            <a:pPr marL="342900" indent="-342900" defTabSz="609534">
              <a:buFont typeface="Arial"/>
              <a:buChar char="•"/>
              <a:defRPr sz="3400">
                <a:latin typeface="Arial"/>
                <a:ea typeface="Arial"/>
                <a:cs typeface="Arial"/>
                <a:sym typeface="Arial"/>
              </a:defRPr>
            </a:pPr>
            <a:r>
              <a:rPr lang="en-US" sz="2350" dirty="0"/>
              <a:t>Large project with many moving pieces is a barrier to new volunteer coders</a:t>
            </a:r>
            <a:endParaRPr lang="en-US"/>
          </a:p>
          <a:p>
            <a:pPr marL="342900" indent="-342900" defTabSz="609534">
              <a:buFont typeface="Arial"/>
              <a:buChar char="•"/>
              <a:defRPr sz="3400">
                <a:latin typeface="Arial"/>
                <a:ea typeface="Arial"/>
                <a:cs typeface="Arial"/>
                <a:sym typeface="Arial"/>
              </a:defRPr>
            </a:pPr>
            <a:r>
              <a:rPr lang="en-US" sz="2350" dirty="0"/>
              <a:t>Cost of writing sustainable/maintainable code is surprisingly high and can be a deterrent to new contributors</a:t>
            </a:r>
          </a:p>
          <a:p>
            <a:pPr marL="342900" indent="-342900" defTabSz="609534">
              <a:buFont typeface="Arial" panose="020B0604020202020204" pitchFamily="34" charset="0"/>
              <a:buChar char="•"/>
              <a:defRPr sz="3400">
                <a:latin typeface="Arial"/>
                <a:ea typeface="Arial"/>
                <a:cs typeface="Arial"/>
                <a:sym typeface="Arial"/>
              </a:defRPr>
            </a:pPr>
            <a:endParaRPr lang="en-US" sz="2391" dirty="0"/>
          </a:p>
        </p:txBody>
      </p:sp>
      <p:sp>
        <p:nvSpPr>
          <p:cNvPr id="31" name="Shape 160">
            <a:extLst>
              <a:ext uri="{FF2B5EF4-FFF2-40B4-BE49-F238E27FC236}">
                <a16:creationId xmlns:a16="http://schemas.microsoft.com/office/drawing/2014/main" id="{28CBD0F6-6C5B-4CEF-BDA8-1D69CE21A48E}"/>
              </a:ext>
            </a:extLst>
          </p:cNvPr>
          <p:cNvSpPr txBox="1">
            <a:spLocks/>
          </p:cNvSpPr>
          <p:nvPr/>
        </p:nvSpPr>
        <p:spPr>
          <a:xfrm>
            <a:off x="184001" y="1030468"/>
            <a:ext cx="6398862" cy="383976"/>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2800" b="1" dirty="0">
                <a:solidFill>
                  <a:srgbClr val="00B0F0"/>
                </a:solidFill>
              </a:rPr>
              <a:t>The price of success:</a:t>
            </a:r>
          </a:p>
        </p:txBody>
      </p:sp>
      <p:sp>
        <p:nvSpPr>
          <p:cNvPr id="4" name="Shape 158">
            <a:extLst>
              <a:ext uri="{FF2B5EF4-FFF2-40B4-BE49-F238E27FC236}">
                <a16:creationId xmlns:a16="http://schemas.microsoft.com/office/drawing/2014/main" id="{7E349BA0-7832-8BCC-565E-91ACEA2D346C}"/>
              </a:ext>
            </a:extLst>
          </p:cNvPr>
          <p:cNvSpPr/>
          <p:nvPr/>
        </p:nvSpPr>
        <p:spPr>
          <a:xfrm>
            <a:off x="6307965" y="1480927"/>
            <a:ext cx="5909504" cy="4799902"/>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marL="342900" indent="-342900" defTabSz="609534">
              <a:buFont typeface="Arial"/>
              <a:buChar char="•"/>
              <a:defRPr sz="3400">
                <a:latin typeface="Arial"/>
                <a:ea typeface="Arial"/>
                <a:cs typeface="Arial"/>
                <a:sym typeface="Arial"/>
              </a:defRPr>
            </a:pPr>
            <a:r>
              <a:rPr lang="en-US" sz="2350" dirty="0"/>
              <a:t>The tragedy of the commons: somebody else will take care of the problem.</a:t>
            </a:r>
            <a:endParaRPr lang="en-US" sz="2350" dirty="0">
              <a:ea typeface="+mn-lt"/>
              <a:cs typeface="+mn-lt"/>
            </a:endParaRPr>
          </a:p>
          <a:p>
            <a:pPr marL="342900" indent="-342900" defTabSz="609534">
              <a:buFont typeface="Arial,Sans-Serif"/>
              <a:buChar char="•"/>
              <a:defRPr sz="3400">
                <a:latin typeface="Arial"/>
                <a:ea typeface="Arial"/>
                <a:cs typeface="Arial"/>
                <a:sym typeface="Arial"/>
              </a:defRPr>
            </a:pPr>
            <a:r>
              <a:rPr lang="en-US" sz="2350" dirty="0">
                <a:sym typeface="Wingdings" panose="05000000000000000000" pitchFamily="2" charset="2"/>
              </a:rPr>
              <a:t>Hard to get non-coders to believe they can contribute equally – it is unfortunately in the name “code camp” … words matter  </a:t>
            </a:r>
            <a:r>
              <a:rPr lang="en-US" sz="2350" dirty="0" err="1">
                <a:sym typeface="Wingdings" panose="05000000000000000000" pitchFamily="2" charset="2"/>
              </a:rPr>
              <a:t>SasView</a:t>
            </a:r>
            <a:r>
              <a:rPr lang="en-US" sz="2350" dirty="0">
                <a:sym typeface="Wingdings" panose="05000000000000000000" pitchFamily="2" charset="2"/>
              </a:rPr>
              <a:t> camp?</a:t>
            </a:r>
            <a:endParaRPr lang="en-US" sz="2350" dirty="0">
              <a:cs typeface="Calibri" panose="020F0502020204030204"/>
              <a:sym typeface="Wingdings" panose="05000000000000000000" pitchFamily="2" charset="2"/>
            </a:endParaRPr>
          </a:p>
          <a:p>
            <a:pPr marL="342900" indent="-342900" defTabSz="609534">
              <a:buFont typeface="Arial,Sans-Serif"/>
              <a:buChar char="•"/>
              <a:defRPr sz="3400">
                <a:latin typeface="Arial"/>
                <a:ea typeface="Arial"/>
                <a:cs typeface="Arial"/>
                <a:sym typeface="Arial"/>
              </a:defRPr>
            </a:pPr>
            <a:r>
              <a:rPr lang="en-US" sz="2350" dirty="0">
                <a:sym typeface="Wingdings" panose="05000000000000000000" pitchFamily="2" charset="2"/>
              </a:rPr>
              <a:t>Building community, especially during a pandemic is HARD WORK</a:t>
            </a:r>
            <a:endParaRPr lang="en-US" sz="2350" dirty="0">
              <a:cs typeface="Calibri" panose="020F0502020204030204"/>
              <a:sym typeface="Wingdings" panose="05000000000000000000" pitchFamily="2" charset="2"/>
            </a:endParaRPr>
          </a:p>
          <a:p>
            <a:pPr marL="342900" indent="-342900" defTabSz="609534">
              <a:buFont typeface="Arial,Sans-Serif"/>
              <a:buChar char="•"/>
              <a:defRPr sz="3400">
                <a:latin typeface="Arial"/>
                <a:ea typeface="Arial"/>
                <a:cs typeface="Arial"/>
                <a:sym typeface="Arial"/>
              </a:defRPr>
            </a:pPr>
            <a:r>
              <a:rPr lang="en-US" sz="2350" dirty="0">
                <a:sym typeface="Wingdings" panose="05000000000000000000" pitchFamily="2" charset="2"/>
              </a:rPr>
              <a:t>Lack of funds for small things … but beware too much money?</a:t>
            </a:r>
            <a:endParaRPr lang="en-US" sz="2350" dirty="0"/>
          </a:p>
          <a:p>
            <a:pPr marL="342900" indent="-342900" defTabSz="609534">
              <a:buFont typeface="Arial,Sans-Serif"/>
              <a:buChar char="•"/>
              <a:defRPr sz="3400">
                <a:latin typeface="Arial"/>
                <a:ea typeface="Arial"/>
                <a:cs typeface="Arial"/>
                <a:sym typeface="Arial"/>
              </a:defRPr>
            </a:pPr>
            <a:r>
              <a:rPr lang="en-US" sz="2350" dirty="0">
                <a:sym typeface="Wingdings" panose="05000000000000000000" pitchFamily="2" charset="2"/>
              </a:rPr>
              <a:t>Hard to keep up with increasing security issues with these resources so far.</a:t>
            </a:r>
            <a:endParaRPr lang="en-US" sz="2350"/>
          </a:p>
          <a:p>
            <a:pPr defTabSz="609534">
              <a:defRPr sz="3400">
                <a:latin typeface="Arial"/>
                <a:ea typeface="Arial"/>
                <a:cs typeface="Arial"/>
                <a:sym typeface="Arial"/>
              </a:defRPr>
            </a:pPr>
            <a:endParaRPr sz="2391" dirty="0"/>
          </a:p>
        </p:txBody>
      </p:sp>
      <p:sp>
        <p:nvSpPr>
          <p:cNvPr id="3" name="Shape 160">
            <a:extLst>
              <a:ext uri="{FF2B5EF4-FFF2-40B4-BE49-F238E27FC236}">
                <a16:creationId xmlns:a16="http://schemas.microsoft.com/office/drawing/2014/main" id="{23DD778A-0753-304F-C112-A2755C003356}"/>
              </a:ext>
            </a:extLst>
          </p:cNvPr>
          <p:cNvSpPr txBox="1">
            <a:spLocks/>
          </p:cNvSpPr>
          <p:nvPr/>
        </p:nvSpPr>
        <p:spPr>
          <a:xfrm>
            <a:off x="6307964" y="1030467"/>
            <a:ext cx="6398862" cy="383976"/>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2800" b="1" dirty="0">
                <a:solidFill>
                  <a:srgbClr val="00B0F0"/>
                </a:solidFill>
              </a:rPr>
              <a:t>Some general issues:</a:t>
            </a:r>
          </a:p>
        </p:txBody>
      </p:sp>
    </p:spTree>
    <p:extLst>
      <p:ext uri="{BB962C8B-B14F-4D97-AF65-F5344CB8AC3E}">
        <p14:creationId xmlns:p14="http://schemas.microsoft.com/office/powerpoint/2010/main" val="765875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C51131F-532E-4C96-95AF-BF25C77CE49D}"/>
              </a:ext>
            </a:extLst>
          </p:cNvPr>
          <p:cNvSpPr txBox="1"/>
          <p:nvPr/>
        </p:nvSpPr>
        <p:spPr>
          <a:xfrm>
            <a:off x="1348535" y="358821"/>
            <a:ext cx="8567474" cy="584775"/>
          </a:xfrm>
          <a:prstGeom prst="rect">
            <a:avLst/>
          </a:prstGeom>
          <a:noFill/>
        </p:spPr>
        <p:txBody>
          <a:bodyPr wrap="none" rtlCol="0">
            <a:spAutoFit/>
          </a:bodyPr>
          <a:lstStyle/>
          <a:p>
            <a:r>
              <a:rPr lang="en-US" sz="3200" b="1" dirty="0">
                <a:solidFill>
                  <a:schemeClr val="accent1"/>
                </a:solidFill>
                <a:latin typeface="Times New Roman" panose="02020603050405020304" pitchFamily="18" charset="0"/>
                <a:cs typeface="Times New Roman" panose="02020603050405020304" pitchFamily="18" charset="0"/>
              </a:rPr>
              <a:t>The resource Problem Reframed – The Solution</a:t>
            </a:r>
          </a:p>
        </p:txBody>
      </p:sp>
      <p:sp>
        <p:nvSpPr>
          <p:cNvPr id="20" name="Shape 158">
            <a:extLst>
              <a:ext uri="{FF2B5EF4-FFF2-40B4-BE49-F238E27FC236}">
                <a16:creationId xmlns:a16="http://schemas.microsoft.com/office/drawing/2014/main" id="{29F18E9F-F850-47E7-85FB-ADFB61516F5D}"/>
              </a:ext>
            </a:extLst>
          </p:cNvPr>
          <p:cNvSpPr/>
          <p:nvPr/>
        </p:nvSpPr>
        <p:spPr>
          <a:xfrm>
            <a:off x="565326" y="1294296"/>
            <a:ext cx="9730381" cy="3771543"/>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marL="342900" indent="-342900" defTabSz="609534">
              <a:buFont typeface="Arial" panose="020B0604020202020204" pitchFamily="34" charset="0"/>
              <a:buChar char="•"/>
              <a:defRPr sz="3400">
                <a:latin typeface="Arial"/>
                <a:ea typeface="Arial"/>
                <a:cs typeface="Arial"/>
                <a:sym typeface="Arial"/>
              </a:defRPr>
            </a:pPr>
            <a:r>
              <a:rPr lang="en-US" sz="2350" dirty="0"/>
              <a:t>Facilities provide foundational support through participation of data and instrument scientists</a:t>
            </a:r>
          </a:p>
          <a:p>
            <a:pPr marL="342900" indent="-342900" defTabSz="609534">
              <a:buFont typeface="Arial" panose="020B0604020202020204" pitchFamily="34" charset="0"/>
              <a:buChar char="•"/>
              <a:defRPr sz="3400">
                <a:latin typeface="Arial"/>
                <a:ea typeface="Arial"/>
                <a:cs typeface="Arial"/>
                <a:sym typeface="Arial"/>
              </a:defRPr>
            </a:pPr>
            <a:r>
              <a:rPr lang="en-US" sz="2350" dirty="0"/>
              <a:t>Grants and other projects provide “bold new functionality”</a:t>
            </a:r>
          </a:p>
          <a:p>
            <a:pPr marL="342900" indent="-342900" defTabSz="609534">
              <a:buFont typeface="Arial" panose="020B0604020202020204" pitchFamily="34" charset="0"/>
              <a:buChar char="•"/>
              <a:defRPr sz="3400">
                <a:latin typeface="Arial"/>
                <a:ea typeface="Arial"/>
                <a:cs typeface="Arial"/>
                <a:sym typeface="Arial"/>
              </a:defRPr>
            </a:pPr>
            <a:r>
              <a:rPr lang="en-US" sz="2350" dirty="0"/>
              <a:t>Community, writ large, helps provide support and functionality </a:t>
            </a:r>
          </a:p>
          <a:p>
            <a:pPr marL="800100" lvl="1" indent="-342900" defTabSz="609534">
              <a:buFont typeface="Arial" panose="020B0604020202020204" pitchFamily="34" charset="0"/>
              <a:buChar char="•"/>
              <a:defRPr sz="3400">
                <a:latin typeface="Arial"/>
                <a:ea typeface="Arial"/>
                <a:cs typeface="Arial"/>
                <a:sym typeface="Arial"/>
              </a:defRPr>
            </a:pPr>
            <a:r>
              <a:rPr lang="en-US" sz="2350" dirty="0"/>
              <a:t>New ideas tested and developed as before by individuals or larger groups</a:t>
            </a:r>
            <a:r>
              <a:rPr lang="en-US" sz="2350" dirty="0">
                <a:ea typeface="+mn-lt"/>
                <a:cs typeface="Arial"/>
              </a:rPr>
              <a:t> </a:t>
            </a:r>
            <a:r>
              <a:rPr lang="en-US" sz="2350" dirty="0">
                <a:ea typeface="+mn-lt"/>
                <a:cs typeface="+mn-lt"/>
              </a:rPr>
              <a:t>(the community)</a:t>
            </a:r>
          </a:p>
          <a:p>
            <a:pPr marL="800100" lvl="1" indent="-342900" defTabSz="609534">
              <a:buFont typeface="Arial" panose="020B0604020202020204" pitchFamily="34" charset="0"/>
              <a:buChar char="•"/>
              <a:defRPr sz="3400">
                <a:latin typeface="Arial"/>
                <a:ea typeface="Arial"/>
                <a:cs typeface="Arial"/>
                <a:sym typeface="Arial"/>
              </a:defRPr>
            </a:pPr>
            <a:r>
              <a:rPr lang="en-US" sz="2350" dirty="0"/>
              <a:t>Once validated and deemed ready for the larger community these groups provide resources (their labor) to integrate while active developer community helps with training on where things go and on parts of interest to them (collaborative)</a:t>
            </a:r>
          </a:p>
        </p:txBody>
      </p:sp>
      <p:sp>
        <p:nvSpPr>
          <p:cNvPr id="2" name="Shape 158">
            <a:extLst>
              <a:ext uri="{FF2B5EF4-FFF2-40B4-BE49-F238E27FC236}">
                <a16:creationId xmlns:a16="http://schemas.microsoft.com/office/drawing/2014/main" id="{6EF9E4A2-7FB5-3BB6-653D-E2F6EB9DF560}"/>
              </a:ext>
            </a:extLst>
          </p:cNvPr>
          <p:cNvSpPr/>
          <p:nvPr/>
        </p:nvSpPr>
        <p:spPr>
          <a:xfrm>
            <a:off x="281091" y="5806126"/>
            <a:ext cx="11813646" cy="584773"/>
          </a:xfrm>
          <a:prstGeom prst="rect">
            <a:avLst/>
          </a:prstGeom>
          <a:solidFill>
            <a:srgbClr val="FFC000"/>
          </a:solidFill>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45719" tIns="45719" rIns="45719" bIns="45719"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34">
              <a:defRPr sz="3400">
                <a:latin typeface="Arial"/>
                <a:ea typeface="Arial"/>
                <a:cs typeface="Arial"/>
                <a:sym typeface="Arial"/>
              </a:defRPr>
            </a:pPr>
            <a:r>
              <a:rPr lang="en-US" sz="3200" dirty="0">
                <a:latin typeface="Times New Roman"/>
              </a:rPr>
              <a:t>Thoughts? Ideas? Suggestions?  I'd love to talk to anyone interested</a:t>
            </a:r>
          </a:p>
        </p:txBody>
      </p:sp>
    </p:spTree>
    <p:extLst>
      <p:ext uri="{BB962C8B-B14F-4D97-AF65-F5344CB8AC3E}">
        <p14:creationId xmlns:p14="http://schemas.microsoft.com/office/powerpoint/2010/main" val="3831678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3E5A3F-3FD2-4E08-94BC-551003F1EA9B}"/>
              </a:ext>
            </a:extLst>
          </p:cNvPr>
          <p:cNvSpPr txBox="1"/>
          <p:nvPr/>
        </p:nvSpPr>
        <p:spPr>
          <a:xfrm>
            <a:off x="3035293" y="181268"/>
            <a:ext cx="5202193" cy="584775"/>
          </a:xfrm>
          <a:prstGeom prst="rect">
            <a:avLst/>
          </a:prstGeom>
          <a:noFill/>
        </p:spPr>
        <p:txBody>
          <a:bodyPr wrap="none" rtlCol="0">
            <a:spAutoFit/>
          </a:bodyPr>
          <a:lstStyle/>
          <a:p>
            <a:r>
              <a:rPr lang="en-US" sz="3200" b="1" dirty="0">
                <a:solidFill>
                  <a:schemeClr val="accent1"/>
                </a:solidFill>
                <a:latin typeface="Times New Roman" panose="02020603050405020304" pitchFamily="18" charset="0"/>
                <a:cs typeface="Times New Roman" panose="02020603050405020304" pitchFamily="18" charset="0"/>
              </a:rPr>
              <a:t>The resource Problem Part I</a:t>
            </a:r>
          </a:p>
        </p:txBody>
      </p:sp>
      <p:grpSp>
        <p:nvGrpSpPr>
          <p:cNvPr id="32" name="Group 31">
            <a:extLst>
              <a:ext uri="{FF2B5EF4-FFF2-40B4-BE49-F238E27FC236}">
                <a16:creationId xmlns:a16="http://schemas.microsoft.com/office/drawing/2014/main" id="{11016AC9-649C-4563-8753-DD254B4D6C38}"/>
              </a:ext>
            </a:extLst>
          </p:cNvPr>
          <p:cNvGrpSpPr/>
          <p:nvPr/>
        </p:nvGrpSpPr>
        <p:grpSpPr>
          <a:xfrm>
            <a:off x="538783" y="1935413"/>
            <a:ext cx="4865583" cy="4453897"/>
            <a:chOff x="233983" y="1131216"/>
            <a:chExt cx="4865583" cy="4453897"/>
          </a:xfrm>
        </p:grpSpPr>
        <p:cxnSp>
          <p:nvCxnSpPr>
            <p:cNvPr id="33" name="Straight Arrow Connector 32">
              <a:extLst>
                <a:ext uri="{FF2B5EF4-FFF2-40B4-BE49-F238E27FC236}">
                  <a16:creationId xmlns:a16="http://schemas.microsoft.com/office/drawing/2014/main" id="{E13F729B-D96F-45E3-8434-93440A39FCE4}"/>
                </a:ext>
              </a:extLst>
            </p:cNvPr>
            <p:cNvCxnSpPr>
              <a:cxnSpLocks/>
            </p:cNvCxnSpPr>
            <p:nvPr/>
          </p:nvCxnSpPr>
          <p:spPr>
            <a:xfrm flipV="1">
              <a:off x="603315" y="1131216"/>
              <a:ext cx="0" cy="3930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0BC1292-02AB-457B-8CE3-A9AFE579EAE1}"/>
                </a:ext>
              </a:extLst>
            </p:cNvPr>
            <p:cNvCxnSpPr>
              <a:cxnSpLocks/>
            </p:cNvCxnSpPr>
            <p:nvPr/>
          </p:nvCxnSpPr>
          <p:spPr>
            <a:xfrm>
              <a:off x="603315" y="5062194"/>
              <a:ext cx="35343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E94CE31-776B-4C60-8534-118647C10F9E}"/>
                </a:ext>
              </a:extLst>
            </p:cNvPr>
            <p:cNvSpPr txBox="1"/>
            <p:nvPr/>
          </p:nvSpPr>
          <p:spPr>
            <a:xfrm rot="16200000">
              <a:off x="-278818" y="2912039"/>
              <a:ext cx="1394934" cy="369332"/>
            </a:xfrm>
            <a:prstGeom prst="rect">
              <a:avLst/>
            </a:prstGeom>
            <a:noFill/>
          </p:spPr>
          <p:txBody>
            <a:bodyPr wrap="none" rtlCol="0">
              <a:spAutoFit/>
            </a:bodyPr>
            <a:lstStyle/>
            <a:p>
              <a:r>
                <a:rPr lang="en-US" b="1" dirty="0">
                  <a:solidFill>
                    <a:schemeClr val="accent6"/>
                  </a:solidFill>
                </a:rPr>
                <a:t>$$MONEY$$</a:t>
              </a:r>
            </a:p>
          </p:txBody>
        </p:sp>
        <p:sp>
          <p:nvSpPr>
            <p:cNvPr id="36" name="TextBox 35">
              <a:extLst>
                <a:ext uri="{FF2B5EF4-FFF2-40B4-BE49-F238E27FC236}">
                  <a16:creationId xmlns:a16="http://schemas.microsoft.com/office/drawing/2014/main" id="{F2CB0D81-B3E6-4309-95E2-F72F3D0EE1BC}"/>
                </a:ext>
              </a:extLst>
            </p:cNvPr>
            <p:cNvSpPr txBox="1"/>
            <p:nvPr/>
          </p:nvSpPr>
          <p:spPr>
            <a:xfrm>
              <a:off x="1779814" y="5215781"/>
              <a:ext cx="657552" cy="369332"/>
            </a:xfrm>
            <a:prstGeom prst="rect">
              <a:avLst/>
            </a:prstGeom>
            <a:noFill/>
          </p:spPr>
          <p:txBody>
            <a:bodyPr wrap="none" rtlCol="0">
              <a:spAutoFit/>
            </a:bodyPr>
            <a:lstStyle/>
            <a:p>
              <a:r>
                <a:rPr lang="en-US" b="1" dirty="0">
                  <a:solidFill>
                    <a:schemeClr val="accent6"/>
                  </a:solidFill>
                </a:rPr>
                <a:t>Time</a:t>
              </a:r>
            </a:p>
          </p:txBody>
        </p:sp>
        <p:sp>
          <p:nvSpPr>
            <p:cNvPr id="37" name="Rectangle 36">
              <a:extLst>
                <a:ext uri="{FF2B5EF4-FFF2-40B4-BE49-F238E27FC236}">
                  <a16:creationId xmlns:a16="http://schemas.microsoft.com/office/drawing/2014/main" id="{3A64AC09-4909-442C-949E-A1012260E898}"/>
                </a:ext>
              </a:extLst>
            </p:cNvPr>
            <p:cNvSpPr/>
            <p:nvPr/>
          </p:nvSpPr>
          <p:spPr>
            <a:xfrm>
              <a:off x="603315" y="1630837"/>
              <a:ext cx="461884" cy="34313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38" name="Rectangle 37">
              <a:extLst>
                <a:ext uri="{FF2B5EF4-FFF2-40B4-BE49-F238E27FC236}">
                  <a16:creationId xmlns:a16="http://schemas.microsoft.com/office/drawing/2014/main" id="{A58C89AE-ABA5-40E9-BAAD-55B50AEA5207}"/>
                </a:ext>
              </a:extLst>
            </p:cNvPr>
            <p:cNvSpPr/>
            <p:nvPr/>
          </p:nvSpPr>
          <p:spPr>
            <a:xfrm>
              <a:off x="1065199" y="1631979"/>
              <a:ext cx="461884" cy="34313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39" name="Rectangle 38">
              <a:extLst>
                <a:ext uri="{FF2B5EF4-FFF2-40B4-BE49-F238E27FC236}">
                  <a16:creationId xmlns:a16="http://schemas.microsoft.com/office/drawing/2014/main" id="{7808BF0F-FE23-4880-8B8A-2FCE65C509E2}"/>
                </a:ext>
              </a:extLst>
            </p:cNvPr>
            <p:cNvSpPr/>
            <p:nvPr/>
          </p:nvSpPr>
          <p:spPr>
            <a:xfrm>
              <a:off x="1527082" y="2663190"/>
              <a:ext cx="461884" cy="2404147"/>
            </a:xfrm>
            <a:prstGeom prst="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40" name="Rectangle 39">
              <a:extLst>
                <a:ext uri="{FF2B5EF4-FFF2-40B4-BE49-F238E27FC236}">
                  <a16:creationId xmlns:a16="http://schemas.microsoft.com/office/drawing/2014/main" id="{D2D17D7A-3B07-4968-B79A-321B812ED963}"/>
                </a:ext>
              </a:extLst>
            </p:cNvPr>
            <p:cNvSpPr/>
            <p:nvPr/>
          </p:nvSpPr>
          <p:spPr>
            <a:xfrm>
              <a:off x="1988965" y="3794172"/>
              <a:ext cx="461884" cy="1273165"/>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41" name="Rectangle 40">
              <a:extLst>
                <a:ext uri="{FF2B5EF4-FFF2-40B4-BE49-F238E27FC236}">
                  <a16:creationId xmlns:a16="http://schemas.microsoft.com/office/drawing/2014/main" id="{118B6EB3-14CE-4D66-8513-2D57E9802B4F}"/>
                </a:ext>
              </a:extLst>
            </p:cNvPr>
            <p:cNvSpPr/>
            <p:nvPr/>
          </p:nvSpPr>
          <p:spPr>
            <a:xfrm>
              <a:off x="2496569" y="4583430"/>
              <a:ext cx="461884" cy="506767"/>
            </a:xfrm>
            <a:prstGeom prst="rect">
              <a:avLst/>
            </a:prstGeom>
            <a:solidFill>
              <a:srgbClr val="FF0000"/>
            </a:solidFill>
            <a:scene3d>
              <a:camera prst="orthographicFront">
                <a:rot lat="0" lon="0" rev="16200000"/>
              </a:camera>
              <a:lightRig rig="threePt" dir="t"/>
            </a:scene3d>
          </p:spPr>
          <p:style>
            <a:lnRef idx="2">
              <a:schemeClr val="accent6">
                <a:shade val="50000"/>
              </a:schemeClr>
            </a:lnRef>
            <a:fillRef idx="1">
              <a:schemeClr val="accent6"/>
            </a:fillRef>
            <a:effectRef idx="0">
              <a:schemeClr val="accent6"/>
            </a:effectRef>
            <a:fontRef idx="minor">
              <a:schemeClr val="lt1"/>
            </a:fontRef>
          </p:style>
          <p:txBody>
            <a:bodyPr vert="horz" wrap="none" rtlCol="0" anchor="t" anchorCtr="0">
              <a:scene3d>
                <a:camera prst="orthographicFront">
                  <a:rot lat="0" lon="0" rev="0"/>
                </a:camera>
                <a:lightRig rig="threePt" dir="t"/>
              </a:scene3d>
            </a:bodyPr>
            <a:lstStyle/>
            <a:p>
              <a:pPr algn="ctr"/>
              <a:endParaRPr lang="en-US" dirty="0">
                <a:solidFill>
                  <a:schemeClr val="tx1"/>
                </a:solidFill>
              </a:endParaRPr>
            </a:p>
          </p:txBody>
        </p:sp>
        <p:sp>
          <p:nvSpPr>
            <p:cNvPr id="42" name="TextBox 41">
              <a:extLst>
                <a:ext uri="{FF2B5EF4-FFF2-40B4-BE49-F238E27FC236}">
                  <a16:creationId xmlns:a16="http://schemas.microsoft.com/office/drawing/2014/main" id="{4F1548AC-83FB-49DE-A5A0-01A2AF45D511}"/>
                </a:ext>
              </a:extLst>
            </p:cNvPr>
            <p:cNvSpPr txBox="1"/>
            <p:nvPr/>
          </p:nvSpPr>
          <p:spPr>
            <a:xfrm rot="5400000">
              <a:off x="1503987" y="3590011"/>
              <a:ext cx="2538708" cy="461665"/>
            </a:xfrm>
            <a:prstGeom prst="rect">
              <a:avLst/>
            </a:prstGeom>
            <a:noFill/>
          </p:spPr>
          <p:txBody>
            <a:bodyPr wrap="none" rtlCol="0">
              <a:spAutoFit/>
            </a:bodyPr>
            <a:lstStyle/>
            <a:p>
              <a:r>
                <a:rPr lang="en-US" sz="2400" dirty="0"/>
                <a:t>Reduction </a:t>
              </a:r>
              <a:r>
                <a:rPr lang="en-US" sz="2400" dirty="0" err="1"/>
                <a:t>Sofware</a:t>
              </a:r>
              <a:endParaRPr lang="en-US" sz="2400" dirty="0"/>
            </a:p>
          </p:txBody>
        </p:sp>
        <p:sp>
          <p:nvSpPr>
            <p:cNvPr id="43" name="TextBox 42">
              <a:extLst>
                <a:ext uri="{FF2B5EF4-FFF2-40B4-BE49-F238E27FC236}">
                  <a16:creationId xmlns:a16="http://schemas.microsoft.com/office/drawing/2014/main" id="{7DE5AA94-2F01-4AD6-9737-3F88BDB36509}"/>
                </a:ext>
              </a:extLst>
            </p:cNvPr>
            <p:cNvSpPr txBox="1"/>
            <p:nvPr/>
          </p:nvSpPr>
          <p:spPr>
            <a:xfrm rot="5400000">
              <a:off x="1213062" y="3829660"/>
              <a:ext cx="2059410" cy="461665"/>
            </a:xfrm>
            <a:prstGeom prst="rect">
              <a:avLst/>
            </a:prstGeom>
            <a:noFill/>
          </p:spPr>
          <p:txBody>
            <a:bodyPr wrap="none" rtlCol="0">
              <a:spAutoFit/>
            </a:bodyPr>
            <a:lstStyle/>
            <a:p>
              <a:r>
                <a:rPr lang="en-US" sz="2400" dirty="0"/>
                <a:t>Data Hardware</a:t>
              </a:r>
            </a:p>
          </p:txBody>
        </p:sp>
        <p:sp>
          <p:nvSpPr>
            <p:cNvPr id="44" name="TextBox 43">
              <a:extLst>
                <a:ext uri="{FF2B5EF4-FFF2-40B4-BE49-F238E27FC236}">
                  <a16:creationId xmlns:a16="http://schemas.microsoft.com/office/drawing/2014/main" id="{FE632194-8E1D-4842-961E-985BE03D6038}"/>
                </a:ext>
              </a:extLst>
            </p:cNvPr>
            <p:cNvSpPr txBox="1"/>
            <p:nvPr/>
          </p:nvSpPr>
          <p:spPr>
            <a:xfrm rot="5400000">
              <a:off x="948776" y="4012787"/>
              <a:ext cx="1693156" cy="461665"/>
            </a:xfrm>
            <a:prstGeom prst="rect">
              <a:avLst/>
            </a:prstGeom>
            <a:noFill/>
          </p:spPr>
          <p:txBody>
            <a:bodyPr wrap="none" rtlCol="0">
              <a:spAutoFit/>
            </a:bodyPr>
            <a:lstStyle/>
            <a:p>
              <a:r>
                <a:rPr lang="en-US" sz="2400" dirty="0"/>
                <a:t>Instruments</a:t>
              </a:r>
            </a:p>
          </p:txBody>
        </p:sp>
        <p:sp>
          <p:nvSpPr>
            <p:cNvPr id="45" name="TextBox 44">
              <a:extLst>
                <a:ext uri="{FF2B5EF4-FFF2-40B4-BE49-F238E27FC236}">
                  <a16:creationId xmlns:a16="http://schemas.microsoft.com/office/drawing/2014/main" id="{83D178DD-E0CE-4FE2-80C6-207506A804FC}"/>
                </a:ext>
              </a:extLst>
            </p:cNvPr>
            <p:cNvSpPr txBox="1"/>
            <p:nvPr/>
          </p:nvSpPr>
          <p:spPr>
            <a:xfrm rot="5400000">
              <a:off x="-34709" y="3505437"/>
              <a:ext cx="2707857" cy="461665"/>
            </a:xfrm>
            <a:prstGeom prst="rect">
              <a:avLst/>
            </a:prstGeom>
            <a:noFill/>
          </p:spPr>
          <p:txBody>
            <a:bodyPr wrap="none" rtlCol="0">
              <a:spAutoFit/>
            </a:bodyPr>
            <a:lstStyle/>
            <a:p>
              <a:r>
                <a:rPr lang="en-US" sz="2400" dirty="0"/>
                <a:t>Source Construction</a:t>
              </a:r>
            </a:p>
          </p:txBody>
        </p:sp>
        <p:sp>
          <p:nvSpPr>
            <p:cNvPr id="46" name="TextBox 45">
              <a:extLst>
                <a:ext uri="{FF2B5EF4-FFF2-40B4-BE49-F238E27FC236}">
                  <a16:creationId xmlns:a16="http://schemas.microsoft.com/office/drawing/2014/main" id="{1A9CAB48-08FB-4A59-BDA1-5CBF9D406924}"/>
                </a:ext>
              </a:extLst>
            </p:cNvPr>
            <p:cNvSpPr txBox="1"/>
            <p:nvPr/>
          </p:nvSpPr>
          <p:spPr>
            <a:xfrm rot="5400000">
              <a:off x="-305367" y="3673913"/>
              <a:ext cx="2370905" cy="461665"/>
            </a:xfrm>
            <a:prstGeom prst="rect">
              <a:avLst/>
            </a:prstGeom>
            <a:noFill/>
          </p:spPr>
          <p:txBody>
            <a:bodyPr wrap="none" rtlCol="0">
              <a:spAutoFit/>
            </a:bodyPr>
            <a:lstStyle/>
            <a:p>
              <a:r>
                <a:rPr lang="en-US" sz="2400" dirty="0"/>
                <a:t>Civil Construction</a:t>
              </a:r>
            </a:p>
          </p:txBody>
        </p:sp>
        <p:sp>
          <p:nvSpPr>
            <p:cNvPr id="47" name="TextBox 46">
              <a:extLst>
                <a:ext uri="{FF2B5EF4-FFF2-40B4-BE49-F238E27FC236}">
                  <a16:creationId xmlns:a16="http://schemas.microsoft.com/office/drawing/2014/main" id="{66B01EEF-A7E8-4477-866A-1A55512124B0}"/>
                </a:ext>
              </a:extLst>
            </p:cNvPr>
            <p:cNvSpPr txBox="1"/>
            <p:nvPr/>
          </p:nvSpPr>
          <p:spPr>
            <a:xfrm>
              <a:off x="3508553" y="3825109"/>
              <a:ext cx="1591013" cy="830997"/>
            </a:xfrm>
            <a:prstGeom prst="rect">
              <a:avLst/>
            </a:prstGeom>
            <a:noFill/>
          </p:spPr>
          <p:txBody>
            <a:bodyPr wrap="none" rtlCol="0">
              <a:spAutoFit/>
            </a:bodyPr>
            <a:lstStyle/>
            <a:p>
              <a:r>
                <a:rPr lang="en-US" sz="2400" dirty="0"/>
                <a:t>Analysis</a:t>
              </a:r>
            </a:p>
            <a:p>
              <a:r>
                <a:rPr lang="en-US" sz="2400" dirty="0"/>
                <a:t>Software??</a:t>
              </a:r>
            </a:p>
          </p:txBody>
        </p:sp>
        <p:sp>
          <p:nvSpPr>
            <p:cNvPr id="48" name="Freeform: Shape 47">
              <a:extLst>
                <a:ext uri="{FF2B5EF4-FFF2-40B4-BE49-F238E27FC236}">
                  <a16:creationId xmlns:a16="http://schemas.microsoft.com/office/drawing/2014/main" id="{BB205837-EFCC-4CF0-895B-B668D0384531}"/>
                </a:ext>
              </a:extLst>
            </p:cNvPr>
            <p:cNvSpPr/>
            <p:nvPr/>
          </p:nvSpPr>
          <p:spPr>
            <a:xfrm>
              <a:off x="3185321" y="4055943"/>
              <a:ext cx="323232" cy="1006249"/>
            </a:xfrm>
            <a:custGeom>
              <a:avLst/>
              <a:gdLst>
                <a:gd name="connsiteX0" fmla="*/ 323232 w 323232"/>
                <a:gd name="connsiteY0" fmla="*/ 0 h 1006249"/>
                <a:gd name="connsiteX1" fmla="*/ 153550 w 323232"/>
                <a:gd name="connsiteY1" fmla="*/ 9427 h 1006249"/>
                <a:gd name="connsiteX2" fmla="*/ 68708 w 323232"/>
                <a:gd name="connsiteY2" fmla="*/ 47134 h 1006249"/>
                <a:gd name="connsiteX3" fmla="*/ 31001 w 323232"/>
                <a:gd name="connsiteY3" fmla="*/ 207390 h 1006249"/>
                <a:gd name="connsiteX4" fmla="*/ 2721 w 323232"/>
                <a:gd name="connsiteY4" fmla="*/ 933254 h 1006249"/>
                <a:gd name="connsiteX5" fmla="*/ 2721 w 323232"/>
                <a:gd name="connsiteY5" fmla="*/ 942681 h 100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32" h="1006249">
                  <a:moveTo>
                    <a:pt x="323232" y="0"/>
                  </a:moveTo>
                  <a:cubicBezTo>
                    <a:pt x="259601" y="785"/>
                    <a:pt x="195971" y="1571"/>
                    <a:pt x="153550" y="9427"/>
                  </a:cubicBezTo>
                  <a:cubicBezTo>
                    <a:pt x="111129" y="17283"/>
                    <a:pt x="89133" y="14140"/>
                    <a:pt x="68708" y="47134"/>
                  </a:cubicBezTo>
                  <a:cubicBezTo>
                    <a:pt x="48283" y="80128"/>
                    <a:pt x="41999" y="59703"/>
                    <a:pt x="31001" y="207390"/>
                  </a:cubicBezTo>
                  <a:cubicBezTo>
                    <a:pt x="20003" y="355077"/>
                    <a:pt x="7434" y="810706"/>
                    <a:pt x="2721" y="933254"/>
                  </a:cubicBezTo>
                  <a:cubicBezTo>
                    <a:pt x="-1992" y="1055802"/>
                    <a:pt x="364" y="999241"/>
                    <a:pt x="2721" y="942681"/>
                  </a:cubicBezTo>
                </a:path>
              </a:pathLst>
            </a:custGeom>
            <a:noFill/>
            <a:ln w="31750">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hape 160">
            <a:extLst>
              <a:ext uri="{FF2B5EF4-FFF2-40B4-BE49-F238E27FC236}">
                <a16:creationId xmlns:a16="http://schemas.microsoft.com/office/drawing/2014/main" id="{451CE432-E29D-5D8E-64CF-6FB12B43027F}"/>
              </a:ext>
            </a:extLst>
          </p:cNvPr>
          <p:cNvSpPr txBox="1">
            <a:spLocks/>
          </p:cNvSpPr>
          <p:nvPr/>
        </p:nvSpPr>
        <p:spPr>
          <a:xfrm>
            <a:off x="5636389" y="1631546"/>
            <a:ext cx="6398862" cy="383976"/>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2800" b="1" dirty="0">
                <a:solidFill>
                  <a:srgbClr val="00B0F0"/>
                </a:solidFill>
              </a:rPr>
              <a:t>Analysis? Let's define that </a:t>
            </a:r>
            <a:endParaRPr lang="en-US" sz="2800" b="1" dirty="0">
              <a:solidFill>
                <a:srgbClr val="00B0F0"/>
              </a:solidFill>
              <a:cs typeface="Calibri Light"/>
            </a:endParaRPr>
          </a:p>
        </p:txBody>
      </p:sp>
      <p:sp>
        <p:nvSpPr>
          <p:cNvPr id="6" name="Shape 158">
            <a:extLst>
              <a:ext uri="{FF2B5EF4-FFF2-40B4-BE49-F238E27FC236}">
                <a16:creationId xmlns:a16="http://schemas.microsoft.com/office/drawing/2014/main" id="{A827F7CC-88D0-FAC2-599D-71BCB953CD90}"/>
              </a:ext>
            </a:extLst>
          </p:cNvPr>
          <p:cNvSpPr/>
          <p:nvPr/>
        </p:nvSpPr>
        <p:spPr>
          <a:xfrm>
            <a:off x="6000850" y="2244511"/>
            <a:ext cx="5650843" cy="2985431"/>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dirty="0"/>
              <a:t>"Works on data from which all instrumental artifacts have been removed"</a:t>
            </a:r>
          </a:p>
          <a:p>
            <a:pPr defTabSz="609534">
              <a:defRPr sz="3400">
                <a:latin typeface="Arial"/>
                <a:ea typeface="Arial"/>
                <a:cs typeface="Arial"/>
                <a:sym typeface="Arial"/>
              </a:defRPr>
            </a:pPr>
            <a:r>
              <a:rPr lang="en-US" sz="2350" dirty="0"/>
              <a:t>…. </a:t>
            </a:r>
            <a:r>
              <a:rPr lang="en-US" sz="2350" dirty="0" err="1"/>
              <a:t>sortof</a:t>
            </a:r>
            <a:endParaRPr lang="en-US" sz="2350" dirty="0"/>
          </a:p>
          <a:p>
            <a:pPr defTabSz="609534">
              <a:defRPr sz="3400">
                <a:latin typeface="Arial"/>
                <a:ea typeface="Arial"/>
                <a:cs typeface="Arial"/>
                <a:sym typeface="Arial"/>
              </a:defRPr>
            </a:pPr>
            <a:endParaRPr lang="en-US" sz="2350" dirty="0"/>
          </a:p>
          <a:p>
            <a:pPr defTabSz="609534">
              <a:defRPr sz="3400">
                <a:latin typeface="Arial"/>
                <a:ea typeface="Arial"/>
                <a:cs typeface="Arial"/>
                <a:sym typeface="Arial"/>
              </a:defRPr>
            </a:pPr>
            <a:endParaRPr lang="en-US" sz="2350" dirty="0"/>
          </a:p>
          <a:p>
            <a:pPr defTabSz="609534">
              <a:defRPr sz="3400">
                <a:latin typeface="Arial"/>
                <a:ea typeface="Arial"/>
                <a:cs typeface="Arial"/>
                <a:sym typeface="Arial"/>
              </a:defRPr>
            </a:pPr>
            <a:endParaRPr lang="en-US" sz="2350" dirty="0"/>
          </a:p>
          <a:p>
            <a:pPr defTabSz="609534">
              <a:defRPr sz="3400">
                <a:latin typeface="Arial"/>
                <a:ea typeface="Arial"/>
                <a:cs typeface="Arial"/>
                <a:sym typeface="Arial"/>
              </a:defRPr>
            </a:pPr>
            <a:r>
              <a:rPr lang="en-US" sz="2350" dirty="0"/>
              <a:t>               Instrument Independent Data</a:t>
            </a:r>
          </a:p>
        </p:txBody>
      </p:sp>
      <p:sp>
        <p:nvSpPr>
          <p:cNvPr id="3" name="Arrow: Right 2">
            <a:extLst>
              <a:ext uri="{FF2B5EF4-FFF2-40B4-BE49-F238E27FC236}">
                <a16:creationId xmlns:a16="http://schemas.microsoft.com/office/drawing/2014/main" id="{EE44A193-AB0A-332C-B88E-99BA9E747E86}"/>
              </a:ext>
            </a:extLst>
          </p:cNvPr>
          <p:cNvSpPr/>
          <p:nvPr/>
        </p:nvSpPr>
        <p:spPr>
          <a:xfrm>
            <a:off x="6033235" y="4745638"/>
            <a:ext cx="978715" cy="4823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455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3E5A3F-3FD2-4E08-94BC-551003F1EA9B}"/>
              </a:ext>
            </a:extLst>
          </p:cNvPr>
          <p:cNvSpPr txBox="1"/>
          <p:nvPr/>
        </p:nvSpPr>
        <p:spPr>
          <a:xfrm>
            <a:off x="3035293" y="181268"/>
            <a:ext cx="5202193" cy="584775"/>
          </a:xfrm>
          <a:prstGeom prst="rect">
            <a:avLst/>
          </a:prstGeom>
          <a:noFill/>
        </p:spPr>
        <p:txBody>
          <a:bodyPr wrap="none" rtlCol="0">
            <a:spAutoFit/>
          </a:bodyPr>
          <a:lstStyle/>
          <a:p>
            <a:r>
              <a:rPr lang="en-US" sz="3200" b="1" dirty="0">
                <a:solidFill>
                  <a:schemeClr val="accent1"/>
                </a:solidFill>
                <a:latin typeface="Times New Roman" panose="02020603050405020304" pitchFamily="18" charset="0"/>
                <a:cs typeface="Times New Roman" panose="02020603050405020304" pitchFamily="18" charset="0"/>
              </a:rPr>
              <a:t>The resource Problem Part I</a:t>
            </a:r>
          </a:p>
        </p:txBody>
      </p:sp>
      <p:sp>
        <p:nvSpPr>
          <p:cNvPr id="27" name="Shape 157">
            <a:extLst>
              <a:ext uri="{FF2B5EF4-FFF2-40B4-BE49-F238E27FC236}">
                <a16:creationId xmlns:a16="http://schemas.microsoft.com/office/drawing/2014/main" id="{C987A36F-1251-436B-9D4A-0B7477EFBDEB}"/>
              </a:ext>
            </a:extLst>
          </p:cNvPr>
          <p:cNvSpPr/>
          <p:nvPr/>
        </p:nvSpPr>
        <p:spPr>
          <a:xfrm>
            <a:off x="6000850" y="3971181"/>
            <a:ext cx="6191150" cy="828173"/>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defTabSz="609534">
              <a:defRPr sz="3400">
                <a:latin typeface="Arial"/>
                <a:ea typeface="Arial"/>
                <a:cs typeface="Arial"/>
                <a:sym typeface="Arial"/>
              </a:defRPr>
            </a:pPr>
            <a:r>
              <a:rPr sz="2391" dirty="0"/>
              <a:t>Analysis is where the science is </a:t>
            </a:r>
            <a:endParaRPr lang="en-US" sz="2391" dirty="0"/>
          </a:p>
          <a:p>
            <a:pPr defTabSz="609534">
              <a:defRPr sz="3400">
                <a:latin typeface="Arial"/>
                <a:ea typeface="Arial"/>
                <a:cs typeface="Arial"/>
                <a:sym typeface="Arial"/>
              </a:defRPr>
            </a:pPr>
            <a:r>
              <a:rPr sz="2391" dirty="0">
                <a:latin typeface="Wingdings"/>
                <a:ea typeface="Wingdings"/>
                <a:cs typeface="Wingdings"/>
                <a:sym typeface="Wingdings"/>
              </a:rPr>
              <a:t> </a:t>
            </a:r>
            <a:r>
              <a:rPr sz="2391" dirty="0"/>
              <a:t>the USER’S JOB</a:t>
            </a:r>
          </a:p>
        </p:txBody>
      </p:sp>
      <p:sp>
        <p:nvSpPr>
          <p:cNvPr id="29" name="Shape 158">
            <a:extLst>
              <a:ext uri="{FF2B5EF4-FFF2-40B4-BE49-F238E27FC236}">
                <a16:creationId xmlns:a16="http://schemas.microsoft.com/office/drawing/2014/main" id="{EC32622B-9FB8-4C3C-B43A-7A2710856D81}"/>
              </a:ext>
            </a:extLst>
          </p:cNvPr>
          <p:cNvSpPr/>
          <p:nvPr/>
        </p:nvSpPr>
        <p:spPr>
          <a:xfrm>
            <a:off x="6000850" y="2244511"/>
            <a:ext cx="6398861" cy="1564016"/>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defTabSz="609534">
              <a:defRPr sz="3400">
                <a:latin typeface="Arial"/>
                <a:ea typeface="Arial"/>
                <a:cs typeface="Arial"/>
                <a:sym typeface="Arial"/>
              </a:defRPr>
            </a:pPr>
            <a:r>
              <a:rPr sz="2391" dirty="0"/>
              <a:t>Scattering is a</a:t>
            </a:r>
            <a:r>
              <a:rPr lang="en-US" sz="2391" dirty="0"/>
              <a:t>n analysis</a:t>
            </a:r>
            <a:r>
              <a:rPr sz="2391" dirty="0"/>
              <a:t> tool and part of providing the tool should be </a:t>
            </a:r>
            <a:r>
              <a:rPr lang="en-US" sz="2391" dirty="0"/>
              <a:t>the necessary software </a:t>
            </a:r>
          </a:p>
          <a:p>
            <a:pPr defTabSz="609534">
              <a:defRPr sz="3400">
                <a:latin typeface="Arial"/>
                <a:ea typeface="Arial"/>
                <a:cs typeface="Arial"/>
                <a:sym typeface="Arial"/>
              </a:defRPr>
            </a:pPr>
            <a:r>
              <a:rPr sz="2391" dirty="0">
                <a:latin typeface="Wingdings"/>
                <a:ea typeface="Wingdings"/>
                <a:cs typeface="Wingdings"/>
                <a:sym typeface="Wingdings"/>
              </a:rPr>
              <a:t> </a:t>
            </a:r>
            <a:r>
              <a:rPr sz="2391" dirty="0"/>
              <a:t>the FACILITY’S JOB</a:t>
            </a:r>
          </a:p>
        </p:txBody>
      </p:sp>
      <p:sp>
        <p:nvSpPr>
          <p:cNvPr id="31" name="Shape 160">
            <a:extLst>
              <a:ext uri="{FF2B5EF4-FFF2-40B4-BE49-F238E27FC236}">
                <a16:creationId xmlns:a16="http://schemas.microsoft.com/office/drawing/2014/main" id="{28CBD0F6-6C5B-4CEF-BDA8-1D69CE21A48E}"/>
              </a:ext>
            </a:extLst>
          </p:cNvPr>
          <p:cNvSpPr txBox="1">
            <a:spLocks/>
          </p:cNvSpPr>
          <p:nvPr/>
        </p:nvSpPr>
        <p:spPr>
          <a:xfrm>
            <a:off x="5636389" y="1631546"/>
            <a:ext cx="6398862" cy="383976"/>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2800" b="1" dirty="0">
                <a:solidFill>
                  <a:srgbClr val="00B0F0"/>
                </a:solidFill>
              </a:rPr>
              <a:t>Analysis Software - Who’s Job is it Anyway?</a:t>
            </a:r>
          </a:p>
        </p:txBody>
      </p:sp>
      <p:grpSp>
        <p:nvGrpSpPr>
          <p:cNvPr id="32" name="Group 31">
            <a:extLst>
              <a:ext uri="{FF2B5EF4-FFF2-40B4-BE49-F238E27FC236}">
                <a16:creationId xmlns:a16="http://schemas.microsoft.com/office/drawing/2014/main" id="{11016AC9-649C-4563-8753-DD254B4D6C38}"/>
              </a:ext>
            </a:extLst>
          </p:cNvPr>
          <p:cNvGrpSpPr/>
          <p:nvPr/>
        </p:nvGrpSpPr>
        <p:grpSpPr>
          <a:xfrm>
            <a:off x="538783" y="1935413"/>
            <a:ext cx="4865583" cy="4453897"/>
            <a:chOff x="233983" y="1131216"/>
            <a:chExt cx="4865583" cy="4453897"/>
          </a:xfrm>
        </p:grpSpPr>
        <p:cxnSp>
          <p:nvCxnSpPr>
            <p:cNvPr id="33" name="Straight Arrow Connector 32">
              <a:extLst>
                <a:ext uri="{FF2B5EF4-FFF2-40B4-BE49-F238E27FC236}">
                  <a16:creationId xmlns:a16="http://schemas.microsoft.com/office/drawing/2014/main" id="{E13F729B-D96F-45E3-8434-93440A39FCE4}"/>
                </a:ext>
              </a:extLst>
            </p:cNvPr>
            <p:cNvCxnSpPr>
              <a:cxnSpLocks/>
            </p:cNvCxnSpPr>
            <p:nvPr/>
          </p:nvCxnSpPr>
          <p:spPr>
            <a:xfrm flipV="1">
              <a:off x="603315" y="1131216"/>
              <a:ext cx="0" cy="3930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0BC1292-02AB-457B-8CE3-A9AFE579EAE1}"/>
                </a:ext>
              </a:extLst>
            </p:cNvPr>
            <p:cNvCxnSpPr>
              <a:cxnSpLocks/>
            </p:cNvCxnSpPr>
            <p:nvPr/>
          </p:nvCxnSpPr>
          <p:spPr>
            <a:xfrm>
              <a:off x="603315" y="5062194"/>
              <a:ext cx="35343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E94CE31-776B-4C60-8534-118647C10F9E}"/>
                </a:ext>
              </a:extLst>
            </p:cNvPr>
            <p:cNvSpPr txBox="1"/>
            <p:nvPr/>
          </p:nvSpPr>
          <p:spPr>
            <a:xfrm rot="16200000">
              <a:off x="-278818" y="2912039"/>
              <a:ext cx="1394934" cy="369332"/>
            </a:xfrm>
            <a:prstGeom prst="rect">
              <a:avLst/>
            </a:prstGeom>
            <a:noFill/>
          </p:spPr>
          <p:txBody>
            <a:bodyPr wrap="none" rtlCol="0">
              <a:spAutoFit/>
            </a:bodyPr>
            <a:lstStyle/>
            <a:p>
              <a:r>
                <a:rPr lang="en-US" b="1" dirty="0">
                  <a:solidFill>
                    <a:schemeClr val="accent6"/>
                  </a:solidFill>
                </a:rPr>
                <a:t>$$MONEY$$</a:t>
              </a:r>
            </a:p>
          </p:txBody>
        </p:sp>
        <p:sp>
          <p:nvSpPr>
            <p:cNvPr id="36" name="TextBox 35">
              <a:extLst>
                <a:ext uri="{FF2B5EF4-FFF2-40B4-BE49-F238E27FC236}">
                  <a16:creationId xmlns:a16="http://schemas.microsoft.com/office/drawing/2014/main" id="{F2CB0D81-B3E6-4309-95E2-F72F3D0EE1BC}"/>
                </a:ext>
              </a:extLst>
            </p:cNvPr>
            <p:cNvSpPr txBox="1"/>
            <p:nvPr/>
          </p:nvSpPr>
          <p:spPr>
            <a:xfrm>
              <a:off x="1779814" y="5215781"/>
              <a:ext cx="657552" cy="369332"/>
            </a:xfrm>
            <a:prstGeom prst="rect">
              <a:avLst/>
            </a:prstGeom>
            <a:noFill/>
          </p:spPr>
          <p:txBody>
            <a:bodyPr wrap="none" rtlCol="0">
              <a:spAutoFit/>
            </a:bodyPr>
            <a:lstStyle/>
            <a:p>
              <a:r>
                <a:rPr lang="en-US" b="1" dirty="0">
                  <a:solidFill>
                    <a:schemeClr val="accent6"/>
                  </a:solidFill>
                </a:rPr>
                <a:t>Time</a:t>
              </a:r>
            </a:p>
          </p:txBody>
        </p:sp>
        <p:sp>
          <p:nvSpPr>
            <p:cNvPr id="37" name="Rectangle 36">
              <a:extLst>
                <a:ext uri="{FF2B5EF4-FFF2-40B4-BE49-F238E27FC236}">
                  <a16:creationId xmlns:a16="http://schemas.microsoft.com/office/drawing/2014/main" id="{3A64AC09-4909-442C-949E-A1012260E898}"/>
                </a:ext>
              </a:extLst>
            </p:cNvPr>
            <p:cNvSpPr/>
            <p:nvPr/>
          </p:nvSpPr>
          <p:spPr>
            <a:xfrm>
              <a:off x="603315" y="1630837"/>
              <a:ext cx="461884" cy="34313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38" name="Rectangle 37">
              <a:extLst>
                <a:ext uri="{FF2B5EF4-FFF2-40B4-BE49-F238E27FC236}">
                  <a16:creationId xmlns:a16="http://schemas.microsoft.com/office/drawing/2014/main" id="{A58C89AE-ABA5-40E9-BAAD-55B50AEA5207}"/>
                </a:ext>
              </a:extLst>
            </p:cNvPr>
            <p:cNvSpPr/>
            <p:nvPr/>
          </p:nvSpPr>
          <p:spPr>
            <a:xfrm>
              <a:off x="1065199" y="1631979"/>
              <a:ext cx="461884" cy="34313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39" name="Rectangle 38">
              <a:extLst>
                <a:ext uri="{FF2B5EF4-FFF2-40B4-BE49-F238E27FC236}">
                  <a16:creationId xmlns:a16="http://schemas.microsoft.com/office/drawing/2014/main" id="{7808BF0F-FE23-4880-8B8A-2FCE65C509E2}"/>
                </a:ext>
              </a:extLst>
            </p:cNvPr>
            <p:cNvSpPr/>
            <p:nvPr/>
          </p:nvSpPr>
          <p:spPr>
            <a:xfrm>
              <a:off x="1527082" y="2663190"/>
              <a:ext cx="461884" cy="2404147"/>
            </a:xfrm>
            <a:prstGeom prst="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40" name="Rectangle 39">
              <a:extLst>
                <a:ext uri="{FF2B5EF4-FFF2-40B4-BE49-F238E27FC236}">
                  <a16:creationId xmlns:a16="http://schemas.microsoft.com/office/drawing/2014/main" id="{D2D17D7A-3B07-4968-B79A-321B812ED963}"/>
                </a:ext>
              </a:extLst>
            </p:cNvPr>
            <p:cNvSpPr/>
            <p:nvPr/>
          </p:nvSpPr>
          <p:spPr>
            <a:xfrm>
              <a:off x="1988965" y="3794172"/>
              <a:ext cx="461884" cy="1273165"/>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41" name="Rectangle 40">
              <a:extLst>
                <a:ext uri="{FF2B5EF4-FFF2-40B4-BE49-F238E27FC236}">
                  <a16:creationId xmlns:a16="http://schemas.microsoft.com/office/drawing/2014/main" id="{118B6EB3-14CE-4D66-8513-2D57E9802B4F}"/>
                </a:ext>
              </a:extLst>
            </p:cNvPr>
            <p:cNvSpPr/>
            <p:nvPr/>
          </p:nvSpPr>
          <p:spPr>
            <a:xfrm>
              <a:off x="2496569" y="4583430"/>
              <a:ext cx="461884" cy="506767"/>
            </a:xfrm>
            <a:prstGeom prst="rect">
              <a:avLst/>
            </a:prstGeom>
            <a:solidFill>
              <a:srgbClr val="FF0000"/>
            </a:solidFill>
            <a:scene3d>
              <a:camera prst="orthographicFront">
                <a:rot lat="0" lon="0" rev="16200000"/>
              </a:camera>
              <a:lightRig rig="threePt" dir="t"/>
            </a:scene3d>
          </p:spPr>
          <p:style>
            <a:lnRef idx="2">
              <a:schemeClr val="accent6">
                <a:shade val="50000"/>
              </a:schemeClr>
            </a:lnRef>
            <a:fillRef idx="1">
              <a:schemeClr val="accent6"/>
            </a:fillRef>
            <a:effectRef idx="0">
              <a:schemeClr val="accent6"/>
            </a:effectRef>
            <a:fontRef idx="minor">
              <a:schemeClr val="lt1"/>
            </a:fontRef>
          </p:style>
          <p:txBody>
            <a:bodyPr vert="horz" wrap="none" rtlCol="0" anchor="t" anchorCtr="0">
              <a:scene3d>
                <a:camera prst="orthographicFront">
                  <a:rot lat="0" lon="0" rev="0"/>
                </a:camera>
                <a:lightRig rig="threePt" dir="t"/>
              </a:scene3d>
            </a:bodyPr>
            <a:lstStyle/>
            <a:p>
              <a:pPr algn="ctr"/>
              <a:endParaRPr lang="en-US" dirty="0">
                <a:solidFill>
                  <a:schemeClr val="tx1"/>
                </a:solidFill>
              </a:endParaRPr>
            </a:p>
          </p:txBody>
        </p:sp>
        <p:sp>
          <p:nvSpPr>
            <p:cNvPr id="42" name="TextBox 41">
              <a:extLst>
                <a:ext uri="{FF2B5EF4-FFF2-40B4-BE49-F238E27FC236}">
                  <a16:creationId xmlns:a16="http://schemas.microsoft.com/office/drawing/2014/main" id="{4F1548AC-83FB-49DE-A5A0-01A2AF45D511}"/>
                </a:ext>
              </a:extLst>
            </p:cNvPr>
            <p:cNvSpPr txBox="1"/>
            <p:nvPr/>
          </p:nvSpPr>
          <p:spPr>
            <a:xfrm rot="5400000">
              <a:off x="1503987" y="3590011"/>
              <a:ext cx="2538708" cy="461665"/>
            </a:xfrm>
            <a:prstGeom prst="rect">
              <a:avLst/>
            </a:prstGeom>
            <a:noFill/>
          </p:spPr>
          <p:txBody>
            <a:bodyPr wrap="none" rtlCol="0">
              <a:spAutoFit/>
            </a:bodyPr>
            <a:lstStyle/>
            <a:p>
              <a:r>
                <a:rPr lang="en-US" sz="2400" dirty="0"/>
                <a:t>Reduction </a:t>
              </a:r>
              <a:r>
                <a:rPr lang="en-US" sz="2400" dirty="0" err="1"/>
                <a:t>Sofware</a:t>
              </a:r>
              <a:endParaRPr lang="en-US" sz="2400" dirty="0"/>
            </a:p>
          </p:txBody>
        </p:sp>
        <p:sp>
          <p:nvSpPr>
            <p:cNvPr id="43" name="TextBox 42">
              <a:extLst>
                <a:ext uri="{FF2B5EF4-FFF2-40B4-BE49-F238E27FC236}">
                  <a16:creationId xmlns:a16="http://schemas.microsoft.com/office/drawing/2014/main" id="{7DE5AA94-2F01-4AD6-9737-3F88BDB36509}"/>
                </a:ext>
              </a:extLst>
            </p:cNvPr>
            <p:cNvSpPr txBox="1"/>
            <p:nvPr/>
          </p:nvSpPr>
          <p:spPr>
            <a:xfrm rot="5400000">
              <a:off x="1213062" y="3829660"/>
              <a:ext cx="2059410" cy="461665"/>
            </a:xfrm>
            <a:prstGeom prst="rect">
              <a:avLst/>
            </a:prstGeom>
            <a:noFill/>
          </p:spPr>
          <p:txBody>
            <a:bodyPr wrap="none" rtlCol="0">
              <a:spAutoFit/>
            </a:bodyPr>
            <a:lstStyle/>
            <a:p>
              <a:r>
                <a:rPr lang="en-US" sz="2400" dirty="0"/>
                <a:t>Data Hardware</a:t>
              </a:r>
            </a:p>
          </p:txBody>
        </p:sp>
        <p:sp>
          <p:nvSpPr>
            <p:cNvPr id="44" name="TextBox 43">
              <a:extLst>
                <a:ext uri="{FF2B5EF4-FFF2-40B4-BE49-F238E27FC236}">
                  <a16:creationId xmlns:a16="http://schemas.microsoft.com/office/drawing/2014/main" id="{FE632194-8E1D-4842-961E-985BE03D6038}"/>
                </a:ext>
              </a:extLst>
            </p:cNvPr>
            <p:cNvSpPr txBox="1"/>
            <p:nvPr/>
          </p:nvSpPr>
          <p:spPr>
            <a:xfrm rot="5400000">
              <a:off x="948776" y="4012787"/>
              <a:ext cx="1693156" cy="461665"/>
            </a:xfrm>
            <a:prstGeom prst="rect">
              <a:avLst/>
            </a:prstGeom>
            <a:noFill/>
          </p:spPr>
          <p:txBody>
            <a:bodyPr wrap="none" rtlCol="0">
              <a:spAutoFit/>
            </a:bodyPr>
            <a:lstStyle/>
            <a:p>
              <a:r>
                <a:rPr lang="en-US" sz="2400" dirty="0"/>
                <a:t>Instruments</a:t>
              </a:r>
            </a:p>
          </p:txBody>
        </p:sp>
        <p:sp>
          <p:nvSpPr>
            <p:cNvPr id="45" name="TextBox 44">
              <a:extLst>
                <a:ext uri="{FF2B5EF4-FFF2-40B4-BE49-F238E27FC236}">
                  <a16:creationId xmlns:a16="http://schemas.microsoft.com/office/drawing/2014/main" id="{83D178DD-E0CE-4FE2-80C6-207506A804FC}"/>
                </a:ext>
              </a:extLst>
            </p:cNvPr>
            <p:cNvSpPr txBox="1"/>
            <p:nvPr/>
          </p:nvSpPr>
          <p:spPr>
            <a:xfrm rot="5400000">
              <a:off x="-34709" y="3505437"/>
              <a:ext cx="2707857" cy="461665"/>
            </a:xfrm>
            <a:prstGeom prst="rect">
              <a:avLst/>
            </a:prstGeom>
            <a:noFill/>
          </p:spPr>
          <p:txBody>
            <a:bodyPr wrap="none" rtlCol="0">
              <a:spAutoFit/>
            </a:bodyPr>
            <a:lstStyle/>
            <a:p>
              <a:r>
                <a:rPr lang="en-US" sz="2400" dirty="0"/>
                <a:t>Source Construction</a:t>
              </a:r>
            </a:p>
          </p:txBody>
        </p:sp>
        <p:sp>
          <p:nvSpPr>
            <p:cNvPr id="46" name="TextBox 45">
              <a:extLst>
                <a:ext uri="{FF2B5EF4-FFF2-40B4-BE49-F238E27FC236}">
                  <a16:creationId xmlns:a16="http://schemas.microsoft.com/office/drawing/2014/main" id="{1A9CAB48-08FB-4A59-BDA1-5CBF9D406924}"/>
                </a:ext>
              </a:extLst>
            </p:cNvPr>
            <p:cNvSpPr txBox="1"/>
            <p:nvPr/>
          </p:nvSpPr>
          <p:spPr>
            <a:xfrm rot="5400000">
              <a:off x="-305367" y="3673913"/>
              <a:ext cx="2370905" cy="461665"/>
            </a:xfrm>
            <a:prstGeom prst="rect">
              <a:avLst/>
            </a:prstGeom>
            <a:noFill/>
          </p:spPr>
          <p:txBody>
            <a:bodyPr wrap="none" rtlCol="0">
              <a:spAutoFit/>
            </a:bodyPr>
            <a:lstStyle/>
            <a:p>
              <a:r>
                <a:rPr lang="en-US" sz="2400" dirty="0"/>
                <a:t>Civil Construction</a:t>
              </a:r>
            </a:p>
          </p:txBody>
        </p:sp>
        <p:sp>
          <p:nvSpPr>
            <p:cNvPr id="47" name="TextBox 46">
              <a:extLst>
                <a:ext uri="{FF2B5EF4-FFF2-40B4-BE49-F238E27FC236}">
                  <a16:creationId xmlns:a16="http://schemas.microsoft.com/office/drawing/2014/main" id="{66B01EEF-A7E8-4477-866A-1A55512124B0}"/>
                </a:ext>
              </a:extLst>
            </p:cNvPr>
            <p:cNvSpPr txBox="1"/>
            <p:nvPr/>
          </p:nvSpPr>
          <p:spPr>
            <a:xfrm>
              <a:off x="3508553" y="3825109"/>
              <a:ext cx="1591013" cy="830997"/>
            </a:xfrm>
            <a:prstGeom prst="rect">
              <a:avLst/>
            </a:prstGeom>
            <a:noFill/>
          </p:spPr>
          <p:txBody>
            <a:bodyPr wrap="none" rtlCol="0">
              <a:spAutoFit/>
            </a:bodyPr>
            <a:lstStyle/>
            <a:p>
              <a:r>
                <a:rPr lang="en-US" sz="2400" dirty="0"/>
                <a:t>Analysis</a:t>
              </a:r>
            </a:p>
            <a:p>
              <a:r>
                <a:rPr lang="en-US" sz="2400" dirty="0"/>
                <a:t>Software??</a:t>
              </a:r>
            </a:p>
          </p:txBody>
        </p:sp>
        <p:sp>
          <p:nvSpPr>
            <p:cNvPr id="48" name="Freeform: Shape 47">
              <a:extLst>
                <a:ext uri="{FF2B5EF4-FFF2-40B4-BE49-F238E27FC236}">
                  <a16:creationId xmlns:a16="http://schemas.microsoft.com/office/drawing/2014/main" id="{BB205837-EFCC-4CF0-895B-B668D0384531}"/>
                </a:ext>
              </a:extLst>
            </p:cNvPr>
            <p:cNvSpPr/>
            <p:nvPr/>
          </p:nvSpPr>
          <p:spPr>
            <a:xfrm>
              <a:off x="3185321" y="4055943"/>
              <a:ext cx="323232" cy="1006249"/>
            </a:xfrm>
            <a:custGeom>
              <a:avLst/>
              <a:gdLst>
                <a:gd name="connsiteX0" fmla="*/ 323232 w 323232"/>
                <a:gd name="connsiteY0" fmla="*/ 0 h 1006249"/>
                <a:gd name="connsiteX1" fmla="*/ 153550 w 323232"/>
                <a:gd name="connsiteY1" fmla="*/ 9427 h 1006249"/>
                <a:gd name="connsiteX2" fmla="*/ 68708 w 323232"/>
                <a:gd name="connsiteY2" fmla="*/ 47134 h 1006249"/>
                <a:gd name="connsiteX3" fmla="*/ 31001 w 323232"/>
                <a:gd name="connsiteY3" fmla="*/ 207390 h 1006249"/>
                <a:gd name="connsiteX4" fmla="*/ 2721 w 323232"/>
                <a:gd name="connsiteY4" fmla="*/ 933254 h 1006249"/>
                <a:gd name="connsiteX5" fmla="*/ 2721 w 323232"/>
                <a:gd name="connsiteY5" fmla="*/ 942681 h 100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32" h="1006249">
                  <a:moveTo>
                    <a:pt x="323232" y="0"/>
                  </a:moveTo>
                  <a:cubicBezTo>
                    <a:pt x="259601" y="785"/>
                    <a:pt x="195971" y="1571"/>
                    <a:pt x="153550" y="9427"/>
                  </a:cubicBezTo>
                  <a:cubicBezTo>
                    <a:pt x="111129" y="17283"/>
                    <a:pt x="89133" y="14140"/>
                    <a:pt x="68708" y="47134"/>
                  </a:cubicBezTo>
                  <a:cubicBezTo>
                    <a:pt x="48283" y="80128"/>
                    <a:pt x="41999" y="59703"/>
                    <a:pt x="31001" y="207390"/>
                  </a:cubicBezTo>
                  <a:cubicBezTo>
                    <a:pt x="20003" y="355077"/>
                    <a:pt x="7434" y="810706"/>
                    <a:pt x="2721" y="933254"/>
                  </a:cubicBezTo>
                  <a:cubicBezTo>
                    <a:pt x="-1992" y="1055802"/>
                    <a:pt x="364" y="999241"/>
                    <a:pt x="2721" y="942681"/>
                  </a:cubicBezTo>
                </a:path>
              </a:pathLst>
            </a:custGeom>
            <a:noFill/>
            <a:ln w="31750">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Shape 157">
            <a:extLst>
              <a:ext uri="{FF2B5EF4-FFF2-40B4-BE49-F238E27FC236}">
                <a16:creationId xmlns:a16="http://schemas.microsoft.com/office/drawing/2014/main" id="{DE2FD4DC-C427-459F-984B-E96590D791E1}"/>
              </a:ext>
            </a:extLst>
          </p:cNvPr>
          <p:cNvSpPr/>
          <p:nvPr/>
        </p:nvSpPr>
        <p:spPr>
          <a:xfrm>
            <a:off x="6000850" y="4868408"/>
            <a:ext cx="6191150" cy="828173"/>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defTabSz="609534">
              <a:defRPr sz="3400">
                <a:latin typeface="Arial"/>
                <a:ea typeface="Arial"/>
                <a:cs typeface="Arial"/>
                <a:sym typeface="Arial"/>
              </a:defRPr>
            </a:pPr>
            <a:r>
              <a:rPr lang="en-US" sz="2400" dirty="0"/>
              <a:t>Or maybe …..</a:t>
            </a:r>
          </a:p>
          <a:p>
            <a:pPr defTabSz="609534">
              <a:defRPr sz="3400">
                <a:latin typeface="Arial"/>
                <a:ea typeface="Arial"/>
                <a:cs typeface="Arial"/>
                <a:sym typeface="Arial"/>
              </a:defRPr>
            </a:pPr>
            <a:r>
              <a:rPr lang="en-US" sz="2400" dirty="0">
                <a:sym typeface="Wingdings" panose="05000000000000000000" pitchFamily="2" charset="2"/>
              </a:rPr>
              <a:t> The Domain Science funding agencies?</a:t>
            </a:r>
            <a:endParaRPr lang="en-US" sz="2400" dirty="0"/>
          </a:p>
        </p:txBody>
      </p:sp>
    </p:spTree>
    <p:extLst>
      <p:ext uri="{BB962C8B-B14F-4D97-AF65-F5344CB8AC3E}">
        <p14:creationId xmlns:p14="http://schemas.microsoft.com/office/powerpoint/2010/main" val="673468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a:extLst>
              <a:ext uri="{FF2B5EF4-FFF2-40B4-BE49-F238E27FC236}">
                <a16:creationId xmlns:a16="http://schemas.microsoft.com/office/drawing/2014/main" id="{A3DDECBB-B5B9-44A3-BA75-BA05984FC04A}"/>
              </a:ext>
            </a:extLst>
          </p:cNvPr>
          <p:cNvCxnSpPr>
            <a:cxnSpLocks/>
          </p:cNvCxnSpPr>
          <p:nvPr/>
        </p:nvCxnSpPr>
        <p:spPr>
          <a:xfrm flipV="1">
            <a:off x="674560" y="2160978"/>
            <a:ext cx="0" cy="3930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EA02C1A-78C2-417C-881B-027FC90AB1F5}"/>
              </a:ext>
            </a:extLst>
          </p:cNvPr>
          <p:cNvCxnSpPr>
            <a:cxnSpLocks/>
          </p:cNvCxnSpPr>
          <p:nvPr/>
        </p:nvCxnSpPr>
        <p:spPr>
          <a:xfrm>
            <a:off x="674560" y="6091956"/>
            <a:ext cx="49841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6AF21BE-0E3D-4A32-A995-E8A9867BC203}"/>
              </a:ext>
            </a:extLst>
          </p:cNvPr>
          <p:cNvSpPr txBox="1"/>
          <p:nvPr/>
        </p:nvSpPr>
        <p:spPr>
          <a:xfrm rot="16200000">
            <a:off x="-207573" y="3941801"/>
            <a:ext cx="1394934" cy="369332"/>
          </a:xfrm>
          <a:prstGeom prst="rect">
            <a:avLst/>
          </a:prstGeom>
          <a:noFill/>
        </p:spPr>
        <p:txBody>
          <a:bodyPr wrap="square" rtlCol="0">
            <a:spAutoFit/>
          </a:bodyPr>
          <a:lstStyle/>
          <a:p>
            <a:r>
              <a:rPr lang="en-US" b="1" dirty="0">
                <a:solidFill>
                  <a:schemeClr val="accent6"/>
                </a:solidFill>
              </a:rPr>
              <a:t>$$MONEY$$</a:t>
            </a:r>
          </a:p>
        </p:txBody>
      </p:sp>
      <p:sp>
        <p:nvSpPr>
          <p:cNvPr id="52" name="TextBox 51">
            <a:extLst>
              <a:ext uri="{FF2B5EF4-FFF2-40B4-BE49-F238E27FC236}">
                <a16:creationId xmlns:a16="http://schemas.microsoft.com/office/drawing/2014/main" id="{7E5D5B1F-1FD8-4627-B33C-40E23F75563D}"/>
              </a:ext>
            </a:extLst>
          </p:cNvPr>
          <p:cNvSpPr txBox="1"/>
          <p:nvPr/>
        </p:nvSpPr>
        <p:spPr>
          <a:xfrm>
            <a:off x="1851059" y="6245543"/>
            <a:ext cx="657552" cy="369332"/>
          </a:xfrm>
          <a:prstGeom prst="rect">
            <a:avLst/>
          </a:prstGeom>
          <a:noFill/>
        </p:spPr>
        <p:txBody>
          <a:bodyPr wrap="square" rtlCol="0">
            <a:spAutoFit/>
          </a:bodyPr>
          <a:lstStyle/>
          <a:p>
            <a:r>
              <a:rPr lang="en-US" b="1" dirty="0">
                <a:solidFill>
                  <a:schemeClr val="accent6"/>
                </a:solidFill>
              </a:rPr>
              <a:t>Time</a:t>
            </a:r>
          </a:p>
        </p:txBody>
      </p:sp>
      <p:sp>
        <p:nvSpPr>
          <p:cNvPr id="27" name="TextBox 26">
            <a:extLst>
              <a:ext uri="{FF2B5EF4-FFF2-40B4-BE49-F238E27FC236}">
                <a16:creationId xmlns:a16="http://schemas.microsoft.com/office/drawing/2014/main" id="{EC51131F-532E-4C96-95AF-BF25C77CE49D}"/>
              </a:ext>
            </a:extLst>
          </p:cNvPr>
          <p:cNvSpPr txBox="1"/>
          <p:nvPr/>
        </p:nvSpPr>
        <p:spPr>
          <a:xfrm>
            <a:off x="3035293" y="181268"/>
            <a:ext cx="6291659" cy="1077218"/>
          </a:xfrm>
          <a:prstGeom prst="rect">
            <a:avLst/>
          </a:prstGeom>
          <a:noFill/>
        </p:spPr>
        <p:txBody>
          <a:bodyPr wrap="none" rtlCol="0">
            <a:spAutoFit/>
          </a:bodyPr>
          <a:lstStyle/>
          <a:p>
            <a:r>
              <a:rPr lang="en-US" sz="3200" b="1" dirty="0">
                <a:solidFill>
                  <a:schemeClr val="accent1"/>
                </a:solidFill>
                <a:latin typeface="Times New Roman" panose="02020603050405020304" pitchFamily="18" charset="0"/>
                <a:cs typeface="Times New Roman" panose="02020603050405020304" pitchFamily="18" charset="0"/>
              </a:rPr>
              <a:t>The resource Problem Part II</a:t>
            </a:r>
          </a:p>
          <a:p>
            <a:r>
              <a:rPr lang="en-US" sz="3200" b="1" dirty="0">
                <a:solidFill>
                  <a:schemeClr val="accent1"/>
                </a:solidFill>
                <a:latin typeface="Times New Roman" panose="02020603050405020304" pitchFamily="18" charset="0"/>
                <a:cs typeface="Times New Roman" panose="02020603050405020304" pitchFamily="18" charset="0"/>
              </a:rPr>
              <a:t>The feast and famine roller coaster</a:t>
            </a:r>
          </a:p>
        </p:txBody>
      </p:sp>
      <p:sp>
        <p:nvSpPr>
          <p:cNvPr id="4" name="TextBox 3">
            <a:extLst>
              <a:ext uri="{FF2B5EF4-FFF2-40B4-BE49-F238E27FC236}">
                <a16:creationId xmlns:a16="http://schemas.microsoft.com/office/drawing/2014/main" id="{1C8642D8-C820-4F5C-A82F-E0979711FC12}"/>
              </a:ext>
            </a:extLst>
          </p:cNvPr>
          <p:cNvSpPr txBox="1"/>
          <p:nvPr/>
        </p:nvSpPr>
        <p:spPr>
          <a:xfrm>
            <a:off x="1381284" y="1361869"/>
            <a:ext cx="2883033" cy="461665"/>
          </a:xfrm>
          <a:prstGeom prst="rect">
            <a:avLst/>
          </a:prstGeom>
          <a:noFill/>
        </p:spPr>
        <p:txBody>
          <a:bodyPr wrap="none" rtlCol="0">
            <a:spAutoFit/>
          </a:bodyPr>
          <a:lstStyle/>
          <a:p>
            <a:r>
              <a:rPr lang="en-US" sz="2400" dirty="0"/>
              <a:t>The Valley(s) of death</a:t>
            </a:r>
          </a:p>
        </p:txBody>
      </p:sp>
      <p:sp>
        <p:nvSpPr>
          <p:cNvPr id="8" name="Shape 158">
            <a:extLst>
              <a:ext uri="{FF2B5EF4-FFF2-40B4-BE49-F238E27FC236}">
                <a16:creationId xmlns:a16="http://schemas.microsoft.com/office/drawing/2014/main" id="{0095679E-C8E0-4289-A648-3379F7408B17}"/>
              </a:ext>
            </a:extLst>
          </p:cNvPr>
          <p:cNvSpPr/>
          <p:nvPr/>
        </p:nvSpPr>
        <p:spPr>
          <a:xfrm>
            <a:off x="5876596" y="3678573"/>
            <a:ext cx="6398861" cy="1196095"/>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defTabSz="609534">
              <a:defRPr sz="3400">
                <a:latin typeface="Arial"/>
                <a:ea typeface="Arial"/>
                <a:cs typeface="Arial"/>
                <a:sym typeface="Arial"/>
              </a:defRPr>
            </a:pPr>
            <a:r>
              <a:rPr lang="en-US" sz="2391" dirty="0"/>
              <a:t>Special funding (grants) do no fund long term maintenance and ongoing development. They fund “big new (transformative) ideas”</a:t>
            </a:r>
          </a:p>
        </p:txBody>
      </p:sp>
      <p:sp>
        <p:nvSpPr>
          <p:cNvPr id="9" name="Shape 160">
            <a:extLst>
              <a:ext uri="{FF2B5EF4-FFF2-40B4-BE49-F238E27FC236}">
                <a16:creationId xmlns:a16="http://schemas.microsoft.com/office/drawing/2014/main" id="{8315B7C2-A425-4586-A6EB-D6006DDFEE00}"/>
              </a:ext>
            </a:extLst>
          </p:cNvPr>
          <p:cNvSpPr txBox="1">
            <a:spLocks/>
          </p:cNvSpPr>
          <p:nvPr/>
        </p:nvSpPr>
        <p:spPr>
          <a:xfrm>
            <a:off x="5636389" y="1258486"/>
            <a:ext cx="6398862" cy="757036"/>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2800" b="1" dirty="0">
                <a:solidFill>
                  <a:srgbClr val="00B0F0"/>
                </a:solidFill>
              </a:rPr>
              <a:t>Analysis Software - Who’s Job is it Anyway?</a:t>
            </a:r>
          </a:p>
          <a:p>
            <a:pPr algn="ctr"/>
            <a:r>
              <a:rPr lang="en-US" sz="2400" i="1" dirty="0">
                <a:solidFill>
                  <a:srgbClr val="00B0F0"/>
                </a:solidFill>
              </a:rPr>
              <a:t>- The domain science funding agencies</a:t>
            </a:r>
          </a:p>
        </p:txBody>
      </p:sp>
      <p:sp>
        <p:nvSpPr>
          <p:cNvPr id="10" name="Shape 158">
            <a:extLst>
              <a:ext uri="{FF2B5EF4-FFF2-40B4-BE49-F238E27FC236}">
                <a16:creationId xmlns:a16="http://schemas.microsoft.com/office/drawing/2014/main" id="{10A958EF-95BD-458A-8588-AF5CA8635070}"/>
              </a:ext>
            </a:extLst>
          </p:cNvPr>
          <p:cNvSpPr/>
          <p:nvPr/>
        </p:nvSpPr>
        <p:spPr>
          <a:xfrm>
            <a:off x="5876597" y="2684631"/>
            <a:ext cx="6398861" cy="828173"/>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defTabSz="609534">
              <a:defRPr sz="3400">
                <a:latin typeface="Arial"/>
                <a:ea typeface="Arial"/>
                <a:cs typeface="Arial"/>
                <a:sym typeface="Arial"/>
              </a:defRPr>
            </a:pPr>
            <a:r>
              <a:rPr lang="en-US" sz="2391" dirty="0"/>
              <a:t>Facility directors discretion, NIH, NSF, DOE, etc.</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AA3F9126-18BD-A7D9-8AC1-B25DA22F7404}"/>
                  </a:ext>
                </a:extLst>
              </p14:cNvPr>
              <p14:cNvContentPartPr/>
              <p14:nvPr/>
            </p14:nvContentPartPr>
            <p14:xfrm>
              <a:off x="883544" y="2698964"/>
              <a:ext cx="5133975" cy="3181350"/>
            </p14:xfrm>
          </p:contentPart>
        </mc:Choice>
        <mc:Fallback xmlns="">
          <p:pic>
            <p:nvPicPr>
              <p:cNvPr id="7" name="Ink 6">
                <a:extLst>
                  <a:ext uri="{FF2B5EF4-FFF2-40B4-BE49-F238E27FC236}">
                    <a16:creationId xmlns:a16="http://schemas.microsoft.com/office/drawing/2014/main" id="{AA3F9126-18BD-A7D9-8AC1-B25DA22F7404}"/>
                  </a:ext>
                </a:extLst>
              </p:cNvPr>
              <p:cNvPicPr/>
              <p:nvPr/>
            </p:nvPicPr>
            <p:blipFill>
              <a:blip r:embed="rId3"/>
              <a:stretch>
                <a:fillRect/>
              </a:stretch>
            </p:blipFill>
            <p:spPr>
              <a:xfrm>
                <a:off x="865910" y="2681310"/>
                <a:ext cx="5169603" cy="3217019"/>
              </a:xfrm>
              <a:prstGeom prst="rect">
                <a:avLst/>
              </a:prstGeom>
            </p:spPr>
          </p:pic>
        </mc:Fallback>
      </mc:AlternateContent>
    </p:spTree>
    <p:extLst>
      <p:ext uri="{BB962C8B-B14F-4D97-AF65-F5344CB8AC3E}">
        <p14:creationId xmlns:p14="http://schemas.microsoft.com/office/powerpoint/2010/main" val="2232155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D83971-10F8-440D-9386-8F980E4BD1E3}"/>
              </a:ext>
            </a:extLst>
          </p:cNvPr>
          <p:cNvGrpSpPr/>
          <p:nvPr/>
        </p:nvGrpSpPr>
        <p:grpSpPr>
          <a:xfrm>
            <a:off x="538783" y="1935413"/>
            <a:ext cx="4865583" cy="4453897"/>
            <a:chOff x="233983" y="1131216"/>
            <a:chExt cx="4865583" cy="4453897"/>
          </a:xfrm>
        </p:grpSpPr>
        <p:cxnSp>
          <p:nvCxnSpPr>
            <p:cNvPr id="10" name="Straight Arrow Connector 9">
              <a:extLst>
                <a:ext uri="{FF2B5EF4-FFF2-40B4-BE49-F238E27FC236}">
                  <a16:creationId xmlns:a16="http://schemas.microsoft.com/office/drawing/2014/main" id="{D5AE0C16-E8E2-4A2C-80C2-F318CCA4398A}"/>
                </a:ext>
              </a:extLst>
            </p:cNvPr>
            <p:cNvCxnSpPr>
              <a:cxnSpLocks/>
            </p:cNvCxnSpPr>
            <p:nvPr/>
          </p:nvCxnSpPr>
          <p:spPr>
            <a:xfrm flipV="1">
              <a:off x="603315" y="1131216"/>
              <a:ext cx="0" cy="3930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04CAD36-8CB2-4ECF-9D2A-4ECC9C926F12}"/>
                </a:ext>
              </a:extLst>
            </p:cNvPr>
            <p:cNvCxnSpPr>
              <a:cxnSpLocks/>
            </p:cNvCxnSpPr>
            <p:nvPr/>
          </p:nvCxnSpPr>
          <p:spPr>
            <a:xfrm>
              <a:off x="603315" y="5062194"/>
              <a:ext cx="35343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3D5245-E08D-47E8-BE4B-DF73E3CF0422}"/>
                </a:ext>
              </a:extLst>
            </p:cNvPr>
            <p:cNvSpPr txBox="1"/>
            <p:nvPr/>
          </p:nvSpPr>
          <p:spPr>
            <a:xfrm rot="16200000">
              <a:off x="-278818" y="2912039"/>
              <a:ext cx="1394934" cy="369332"/>
            </a:xfrm>
            <a:prstGeom prst="rect">
              <a:avLst/>
            </a:prstGeom>
            <a:noFill/>
          </p:spPr>
          <p:txBody>
            <a:bodyPr wrap="none" rtlCol="0">
              <a:spAutoFit/>
            </a:bodyPr>
            <a:lstStyle/>
            <a:p>
              <a:r>
                <a:rPr lang="en-US" b="1" dirty="0">
                  <a:solidFill>
                    <a:schemeClr val="accent6"/>
                  </a:solidFill>
                </a:rPr>
                <a:t>$$MONEY$$</a:t>
              </a:r>
            </a:p>
          </p:txBody>
        </p:sp>
        <p:sp>
          <p:nvSpPr>
            <p:cNvPr id="15" name="TextBox 14">
              <a:extLst>
                <a:ext uri="{FF2B5EF4-FFF2-40B4-BE49-F238E27FC236}">
                  <a16:creationId xmlns:a16="http://schemas.microsoft.com/office/drawing/2014/main" id="{59A121FD-6DB8-4B17-AD93-82B95BCF442E}"/>
                </a:ext>
              </a:extLst>
            </p:cNvPr>
            <p:cNvSpPr txBox="1"/>
            <p:nvPr/>
          </p:nvSpPr>
          <p:spPr>
            <a:xfrm>
              <a:off x="1779814" y="5215781"/>
              <a:ext cx="657552" cy="369332"/>
            </a:xfrm>
            <a:prstGeom prst="rect">
              <a:avLst/>
            </a:prstGeom>
            <a:noFill/>
          </p:spPr>
          <p:txBody>
            <a:bodyPr wrap="none" rtlCol="0">
              <a:spAutoFit/>
            </a:bodyPr>
            <a:lstStyle/>
            <a:p>
              <a:r>
                <a:rPr lang="en-US" b="1" dirty="0">
                  <a:solidFill>
                    <a:schemeClr val="accent6"/>
                  </a:solidFill>
                </a:rPr>
                <a:t>Time</a:t>
              </a:r>
            </a:p>
          </p:txBody>
        </p:sp>
        <p:sp>
          <p:nvSpPr>
            <p:cNvPr id="16" name="Rectangle 15">
              <a:extLst>
                <a:ext uri="{FF2B5EF4-FFF2-40B4-BE49-F238E27FC236}">
                  <a16:creationId xmlns:a16="http://schemas.microsoft.com/office/drawing/2014/main" id="{D70B7B7F-D0E9-4128-9821-79C92A7E7995}"/>
                </a:ext>
              </a:extLst>
            </p:cNvPr>
            <p:cNvSpPr/>
            <p:nvPr/>
          </p:nvSpPr>
          <p:spPr>
            <a:xfrm>
              <a:off x="603315" y="1630837"/>
              <a:ext cx="461884" cy="34313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9F6AFDC5-3B98-405D-99B9-C16EA694D8D7}"/>
                </a:ext>
              </a:extLst>
            </p:cNvPr>
            <p:cNvSpPr/>
            <p:nvPr/>
          </p:nvSpPr>
          <p:spPr>
            <a:xfrm>
              <a:off x="1065199" y="1631979"/>
              <a:ext cx="461884" cy="34313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6A4C6312-4427-415C-B915-EE85E3BFC1A9}"/>
                </a:ext>
              </a:extLst>
            </p:cNvPr>
            <p:cNvSpPr/>
            <p:nvPr/>
          </p:nvSpPr>
          <p:spPr>
            <a:xfrm>
              <a:off x="1527082" y="2663190"/>
              <a:ext cx="461884" cy="2404147"/>
            </a:xfrm>
            <a:prstGeom prst="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B873CE82-A6E6-4201-81F0-4F34A8DD0E70}"/>
                </a:ext>
              </a:extLst>
            </p:cNvPr>
            <p:cNvSpPr/>
            <p:nvPr/>
          </p:nvSpPr>
          <p:spPr>
            <a:xfrm>
              <a:off x="1988965" y="3794172"/>
              <a:ext cx="461884" cy="1273165"/>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wrap="none" rtlCol="0" anchor="ctr">
              <a:scene3d>
                <a:camera prst="orthographicFront">
                  <a:rot lat="0" lon="0" rev="16200000"/>
                </a:camera>
                <a:lightRig rig="threePt" dir="t"/>
              </a:scene3d>
            </a:bodyP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8D6F8C46-3B65-40BE-8BF2-C59F191B6973}"/>
                </a:ext>
              </a:extLst>
            </p:cNvPr>
            <p:cNvSpPr/>
            <p:nvPr/>
          </p:nvSpPr>
          <p:spPr>
            <a:xfrm>
              <a:off x="2496569" y="4583430"/>
              <a:ext cx="461884" cy="506767"/>
            </a:xfrm>
            <a:prstGeom prst="rect">
              <a:avLst/>
            </a:prstGeom>
            <a:solidFill>
              <a:srgbClr val="FF0000"/>
            </a:solidFill>
            <a:scene3d>
              <a:camera prst="orthographicFront">
                <a:rot lat="0" lon="0" rev="16200000"/>
              </a:camera>
              <a:lightRig rig="threePt" dir="t"/>
            </a:scene3d>
          </p:spPr>
          <p:style>
            <a:lnRef idx="2">
              <a:schemeClr val="accent6">
                <a:shade val="50000"/>
              </a:schemeClr>
            </a:lnRef>
            <a:fillRef idx="1">
              <a:schemeClr val="accent6"/>
            </a:fillRef>
            <a:effectRef idx="0">
              <a:schemeClr val="accent6"/>
            </a:effectRef>
            <a:fontRef idx="minor">
              <a:schemeClr val="lt1"/>
            </a:fontRef>
          </p:style>
          <p:txBody>
            <a:bodyPr vert="horz" wrap="none" rtlCol="0" anchor="t" anchorCtr="0">
              <a:scene3d>
                <a:camera prst="orthographicFront">
                  <a:rot lat="0" lon="0" rev="0"/>
                </a:camera>
                <a:lightRig rig="threePt" dir="t"/>
              </a:scene3d>
            </a:bodyP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1DD255E7-1472-4A98-831D-658D3B8A06BE}"/>
                </a:ext>
              </a:extLst>
            </p:cNvPr>
            <p:cNvSpPr txBox="1"/>
            <p:nvPr/>
          </p:nvSpPr>
          <p:spPr>
            <a:xfrm rot="5400000">
              <a:off x="1503987" y="3590011"/>
              <a:ext cx="2538708" cy="461665"/>
            </a:xfrm>
            <a:prstGeom prst="rect">
              <a:avLst/>
            </a:prstGeom>
            <a:noFill/>
          </p:spPr>
          <p:txBody>
            <a:bodyPr wrap="none" rtlCol="0">
              <a:spAutoFit/>
            </a:bodyPr>
            <a:lstStyle/>
            <a:p>
              <a:r>
                <a:rPr lang="en-US" sz="2400" dirty="0"/>
                <a:t>Reduction </a:t>
              </a:r>
              <a:r>
                <a:rPr lang="en-US" sz="2400" dirty="0" err="1"/>
                <a:t>Sofware</a:t>
              </a:r>
              <a:endParaRPr lang="en-US" sz="2400" dirty="0"/>
            </a:p>
          </p:txBody>
        </p:sp>
        <p:sp>
          <p:nvSpPr>
            <p:cNvPr id="22" name="TextBox 21">
              <a:extLst>
                <a:ext uri="{FF2B5EF4-FFF2-40B4-BE49-F238E27FC236}">
                  <a16:creationId xmlns:a16="http://schemas.microsoft.com/office/drawing/2014/main" id="{61CFF156-D5FE-40C4-9E1B-20272B40F8F5}"/>
                </a:ext>
              </a:extLst>
            </p:cNvPr>
            <p:cNvSpPr txBox="1"/>
            <p:nvPr/>
          </p:nvSpPr>
          <p:spPr>
            <a:xfrm rot="5400000">
              <a:off x="1213062" y="3829660"/>
              <a:ext cx="2059410" cy="461665"/>
            </a:xfrm>
            <a:prstGeom prst="rect">
              <a:avLst/>
            </a:prstGeom>
            <a:noFill/>
          </p:spPr>
          <p:txBody>
            <a:bodyPr wrap="none" rtlCol="0">
              <a:spAutoFit/>
            </a:bodyPr>
            <a:lstStyle/>
            <a:p>
              <a:r>
                <a:rPr lang="en-US" sz="2400" dirty="0"/>
                <a:t>Data Hardware</a:t>
              </a:r>
            </a:p>
          </p:txBody>
        </p:sp>
        <p:sp>
          <p:nvSpPr>
            <p:cNvPr id="23" name="TextBox 22">
              <a:extLst>
                <a:ext uri="{FF2B5EF4-FFF2-40B4-BE49-F238E27FC236}">
                  <a16:creationId xmlns:a16="http://schemas.microsoft.com/office/drawing/2014/main" id="{EA9ECC90-302B-407E-8AE9-5D031425A1D6}"/>
                </a:ext>
              </a:extLst>
            </p:cNvPr>
            <p:cNvSpPr txBox="1"/>
            <p:nvPr/>
          </p:nvSpPr>
          <p:spPr>
            <a:xfrm rot="5400000">
              <a:off x="948776" y="4012787"/>
              <a:ext cx="1693156" cy="461665"/>
            </a:xfrm>
            <a:prstGeom prst="rect">
              <a:avLst/>
            </a:prstGeom>
            <a:noFill/>
          </p:spPr>
          <p:txBody>
            <a:bodyPr wrap="none" rtlCol="0">
              <a:spAutoFit/>
            </a:bodyPr>
            <a:lstStyle/>
            <a:p>
              <a:r>
                <a:rPr lang="en-US" sz="2400" dirty="0"/>
                <a:t>Instruments</a:t>
              </a:r>
            </a:p>
          </p:txBody>
        </p:sp>
        <p:sp>
          <p:nvSpPr>
            <p:cNvPr id="24" name="TextBox 23">
              <a:extLst>
                <a:ext uri="{FF2B5EF4-FFF2-40B4-BE49-F238E27FC236}">
                  <a16:creationId xmlns:a16="http://schemas.microsoft.com/office/drawing/2014/main" id="{3311BF28-923C-4CE2-9F54-5AE1796676B6}"/>
                </a:ext>
              </a:extLst>
            </p:cNvPr>
            <p:cNvSpPr txBox="1"/>
            <p:nvPr/>
          </p:nvSpPr>
          <p:spPr>
            <a:xfrm rot="5400000">
              <a:off x="-34709" y="3505437"/>
              <a:ext cx="2707857" cy="461665"/>
            </a:xfrm>
            <a:prstGeom prst="rect">
              <a:avLst/>
            </a:prstGeom>
            <a:noFill/>
          </p:spPr>
          <p:txBody>
            <a:bodyPr wrap="none" rtlCol="0">
              <a:spAutoFit/>
            </a:bodyPr>
            <a:lstStyle/>
            <a:p>
              <a:r>
                <a:rPr lang="en-US" sz="2400" dirty="0"/>
                <a:t>Source Construction</a:t>
              </a:r>
            </a:p>
          </p:txBody>
        </p:sp>
        <p:sp>
          <p:nvSpPr>
            <p:cNvPr id="25" name="TextBox 24">
              <a:extLst>
                <a:ext uri="{FF2B5EF4-FFF2-40B4-BE49-F238E27FC236}">
                  <a16:creationId xmlns:a16="http://schemas.microsoft.com/office/drawing/2014/main" id="{2C5A7261-DE30-4229-A26E-03077C4391B4}"/>
                </a:ext>
              </a:extLst>
            </p:cNvPr>
            <p:cNvSpPr txBox="1"/>
            <p:nvPr/>
          </p:nvSpPr>
          <p:spPr>
            <a:xfrm rot="5400000">
              <a:off x="-305367" y="3673913"/>
              <a:ext cx="2370905" cy="461665"/>
            </a:xfrm>
            <a:prstGeom prst="rect">
              <a:avLst/>
            </a:prstGeom>
            <a:noFill/>
          </p:spPr>
          <p:txBody>
            <a:bodyPr wrap="none" rtlCol="0">
              <a:spAutoFit/>
            </a:bodyPr>
            <a:lstStyle/>
            <a:p>
              <a:r>
                <a:rPr lang="en-US" sz="2400" dirty="0"/>
                <a:t>Civil Construction</a:t>
              </a:r>
            </a:p>
          </p:txBody>
        </p:sp>
        <p:sp>
          <p:nvSpPr>
            <p:cNvPr id="26" name="TextBox 25">
              <a:extLst>
                <a:ext uri="{FF2B5EF4-FFF2-40B4-BE49-F238E27FC236}">
                  <a16:creationId xmlns:a16="http://schemas.microsoft.com/office/drawing/2014/main" id="{862FCC1E-6BA1-4AFC-9801-A012B3545DA6}"/>
                </a:ext>
              </a:extLst>
            </p:cNvPr>
            <p:cNvSpPr txBox="1"/>
            <p:nvPr/>
          </p:nvSpPr>
          <p:spPr>
            <a:xfrm>
              <a:off x="3508553" y="3825109"/>
              <a:ext cx="1591013" cy="830997"/>
            </a:xfrm>
            <a:prstGeom prst="rect">
              <a:avLst/>
            </a:prstGeom>
            <a:noFill/>
          </p:spPr>
          <p:txBody>
            <a:bodyPr wrap="none" rtlCol="0">
              <a:spAutoFit/>
            </a:bodyPr>
            <a:lstStyle/>
            <a:p>
              <a:r>
                <a:rPr lang="en-US" sz="2400" dirty="0"/>
                <a:t>Analysis</a:t>
              </a:r>
            </a:p>
            <a:p>
              <a:r>
                <a:rPr lang="en-US" sz="2400" dirty="0"/>
                <a:t>Software??</a:t>
              </a:r>
            </a:p>
          </p:txBody>
        </p:sp>
        <p:sp>
          <p:nvSpPr>
            <p:cNvPr id="28" name="Freeform: Shape 27">
              <a:extLst>
                <a:ext uri="{FF2B5EF4-FFF2-40B4-BE49-F238E27FC236}">
                  <a16:creationId xmlns:a16="http://schemas.microsoft.com/office/drawing/2014/main" id="{67D9E42A-E104-43B2-86E7-5D2BD7751E07}"/>
                </a:ext>
              </a:extLst>
            </p:cNvPr>
            <p:cNvSpPr/>
            <p:nvPr/>
          </p:nvSpPr>
          <p:spPr>
            <a:xfrm>
              <a:off x="3185321" y="4055943"/>
              <a:ext cx="323232" cy="1006249"/>
            </a:xfrm>
            <a:custGeom>
              <a:avLst/>
              <a:gdLst>
                <a:gd name="connsiteX0" fmla="*/ 323232 w 323232"/>
                <a:gd name="connsiteY0" fmla="*/ 0 h 1006249"/>
                <a:gd name="connsiteX1" fmla="*/ 153550 w 323232"/>
                <a:gd name="connsiteY1" fmla="*/ 9427 h 1006249"/>
                <a:gd name="connsiteX2" fmla="*/ 68708 w 323232"/>
                <a:gd name="connsiteY2" fmla="*/ 47134 h 1006249"/>
                <a:gd name="connsiteX3" fmla="*/ 31001 w 323232"/>
                <a:gd name="connsiteY3" fmla="*/ 207390 h 1006249"/>
                <a:gd name="connsiteX4" fmla="*/ 2721 w 323232"/>
                <a:gd name="connsiteY4" fmla="*/ 933254 h 1006249"/>
                <a:gd name="connsiteX5" fmla="*/ 2721 w 323232"/>
                <a:gd name="connsiteY5" fmla="*/ 942681 h 100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32" h="1006249">
                  <a:moveTo>
                    <a:pt x="323232" y="0"/>
                  </a:moveTo>
                  <a:cubicBezTo>
                    <a:pt x="259601" y="785"/>
                    <a:pt x="195971" y="1571"/>
                    <a:pt x="153550" y="9427"/>
                  </a:cubicBezTo>
                  <a:cubicBezTo>
                    <a:pt x="111129" y="17283"/>
                    <a:pt x="89133" y="14140"/>
                    <a:pt x="68708" y="47134"/>
                  </a:cubicBezTo>
                  <a:cubicBezTo>
                    <a:pt x="48283" y="80128"/>
                    <a:pt x="41999" y="59703"/>
                    <a:pt x="31001" y="207390"/>
                  </a:cubicBezTo>
                  <a:cubicBezTo>
                    <a:pt x="20003" y="355077"/>
                    <a:pt x="7434" y="810706"/>
                    <a:pt x="2721" y="933254"/>
                  </a:cubicBezTo>
                  <a:cubicBezTo>
                    <a:pt x="-1992" y="1055802"/>
                    <a:pt x="364" y="999241"/>
                    <a:pt x="2721" y="942681"/>
                  </a:cubicBezTo>
                </a:path>
              </a:pathLst>
            </a:custGeom>
            <a:noFill/>
            <a:ln w="31750">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CF3E5A3F-3FD2-4E08-94BC-551003F1EA9B}"/>
              </a:ext>
            </a:extLst>
          </p:cNvPr>
          <p:cNvSpPr txBox="1"/>
          <p:nvPr/>
        </p:nvSpPr>
        <p:spPr>
          <a:xfrm>
            <a:off x="3035293" y="181268"/>
            <a:ext cx="5522794" cy="584775"/>
          </a:xfrm>
          <a:prstGeom prst="rect">
            <a:avLst/>
          </a:prstGeom>
          <a:noFill/>
        </p:spPr>
        <p:txBody>
          <a:bodyPr wrap="none" rtlCol="0">
            <a:spAutoFit/>
          </a:bodyPr>
          <a:lstStyle/>
          <a:p>
            <a:r>
              <a:rPr lang="en-US" sz="3200" b="1" dirty="0">
                <a:solidFill>
                  <a:schemeClr val="accent1"/>
                </a:solidFill>
                <a:latin typeface="Times New Roman" panose="02020603050405020304" pitchFamily="18" charset="0"/>
                <a:cs typeface="Times New Roman" panose="02020603050405020304" pitchFamily="18" charset="0"/>
              </a:rPr>
              <a:t>The resource Problem Part III</a:t>
            </a:r>
          </a:p>
        </p:txBody>
      </p:sp>
      <p:sp>
        <p:nvSpPr>
          <p:cNvPr id="27" name="Shape 157">
            <a:extLst>
              <a:ext uri="{FF2B5EF4-FFF2-40B4-BE49-F238E27FC236}">
                <a16:creationId xmlns:a16="http://schemas.microsoft.com/office/drawing/2014/main" id="{C987A36F-1251-436B-9D4A-0B7477EFBDEB}"/>
              </a:ext>
            </a:extLst>
          </p:cNvPr>
          <p:cNvSpPr/>
          <p:nvPr/>
        </p:nvSpPr>
        <p:spPr>
          <a:xfrm>
            <a:off x="5406141" y="3428781"/>
            <a:ext cx="6729932" cy="828173"/>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dirty="0"/>
              <a:t>Analysis Software is really unbounded. The needs are nearly infinite and constantly evolving.</a:t>
            </a:r>
          </a:p>
        </p:txBody>
      </p:sp>
      <p:sp>
        <p:nvSpPr>
          <p:cNvPr id="31" name="Shape 160">
            <a:extLst>
              <a:ext uri="{FF2B5EF4-FFF2-40B4-BE49-F238E27FC236}">
                <a16:creationId xmlns:a16="http://schemas.microsoft.com/office/drawing/2014/main" id="{28CBD0F6-6C5B-4CEF-BDA8-1D69CE21A48E}"/>
              </a:ext>
            </a:extLst>
          </p:cNvPr>
          <p:cNvSpPr txBox="1">
            <a:spLocks/>
          </p:cNvSpPr>
          <p:nvPr/>
        </p:nvSpPr>
        <p:spPr>
          <a:xfrm>
            <a:off x="3490121" y="1092352"/>
            <a:ext cx="6398862" cy="383976"/>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2800" b="1" dirty="0">
                <a:solidFill>
                  <a:srgbClr val="00B0F0"/>
                </a:solidFill>
              </a:rPr>
              <a:t>The unbounded problem</a:t>
            </a:r>
          </a:p>
        </p:txBody>
      </p:sp>
      <p:sp>
        <p:nvSpPr>
          <p:cNvPr id="32" name="Shape 157">
            <a:extLst>
              <a:ext uri="{FF2B5EF4-FFF2-40B4-BE49-F238E27FC236}">
                <a16:creationId xmlns:a16="http://schemas.microsoft.com/office/drawing/2014/main" id="{90BB9860-3F01-4B54-8732-6B8374AE485E}"/>
              </a:ext>
            </a:extLst>
          </p:cNvPr>
          <p:cNvSpPr/>
          <p:nvPr/>
        </p:nvSpPr>
        <p:spPr>
          <a:xfrm>
            <a:off x="5705382" y="1702078"/>
            <a:ext cx="6191150" cy="828173"/>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defTabSz="609534">
              <a:defRPr sz="3400">
                <a:latin typeface="Arial"/>
                <a:ea typeface="Arial"/>
                <a:cs typeface="Arial"/>
                <a:sym typeface="Arial"/>
              </a:defRPr>
            </a:pPr>
            <a:r>
              <a:rPr lang="en-US" sz="2400" dirty="0"/>
              <a:t>Fundamentally all these elements are relatively well defined problems…</a:t>
            </a:r>
          </a:p>
        </p:txBody>
      </p:sp>
      <p:sp>
        <p:nvSpPr>
          <p:cNvPr id="33" name="Shape 157">
            <a:extLst>
              <a:ext uri="{FF2B5EF4-FFF2-40B4-BE49-F238E27FC236}">
                <a16:creationId xmlns:a16="http://schemas.microsoft.com/office/drawing/2014/main" id="{03542684-79D8-4EDE-A0BB-9BB778EEE379}"/>
              </a:ext>
            </a:extLst>
          </p:cNvPr>
          <p:cNvSpPr/>
          <p:nvPr/>
        </p:nvSpPr>
        <p:spPr>
          <a:xfrm>
            <a:off x="5462135" y="4456924"/>
            <a:ext cx="6729932" cy="1931937"/>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dirty="0"/>
              <a:t>HOWEVER --- Analysis as defined here is also uniquely universal and ripe for collaborative pooling of finite resources</a:t>
            </a:r>
          </a:p>
          <a:p>
            <a:pPr defTabSz="609534">
              <a:defRPr sz="3400">
                <a:latin typeface="Arial"/>
                <a:ea typeface="Arial"/>
                <a:cs typeface="Arial"/>
                <a:sym typeface="Arial"/>
              </a:defRPr>
            </a:pPr>
            <a:endParaRPr lang="en-US" sz="2350" dirty="0"/>
          </a:p>
          <a:p>
            <a:pPr defTabSz="609534">
              <a:defRPr sz="3400">
                <a:latin typeface="Arial"/>
                <a:ea typeface="Arial"/>
                <a:cs typeface="Arial"/>
                <a:sym typeface="Arial"/>
              </a:defRPr>
            </a:pPr>
            <a:r>
              <a:rPr lang="en-US" sz="2350" dirty="0"/>
              <a:t>…. But beware the monoculture?</a:t>
            </a:r>
          </a:p>
        </p:txBody>
      </p:sp>
      <p:sp>
        <p:nvSpPr>
          <p:cNvPr id="4" name="Shape 157">
            <a:extLst>
              <a:ext uri="{FF2B5EF4-FFF2-40B4-BE49-F238E27FC236}">
                <a16:creationId xmlns:a16="http://schemas.microsoft.com/office/drawing/2014/main" id="{E66BE101-16AD-92F9-4383-6AB5BEEE9542}"/>
              </a:ext>
            </a:extLst>
          </p:cNvPr>
          <p:cNvSpPr/>
          <p:nvPr/>
        </p:nvSpPr>
        <p:spPr>
          <a:xfrm>
            <a:off x="6447774" y="2722708"/>
            <a:ext cx="1717511" cy="453968"/>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dirty="0">
                <a:solidFill>
                  <a:srgbClr val="FF0000"/>
                </a:solidFill>
              </a:rPr>
              <a:t>EXCEPT</a:t>
            </a:r>
            <a:r>
              <a:rPr lang="en-US" sz="2350" dirty="0"/>
              <a:t> ...</a:t>
            </a:r>
          </a:p>
        </p:txBody>
      </p:sp>
    </p:spTree>
    <p:extLst>
      <p:ext uri="{BB962C8B-B14F-4D97-AF65-F5344CB8AC3E}">
        <p14:creationId xmlns:p14="http://schemas.microsoft.com/office/powerpoint/2010/main" val="1962877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C51131F-532E-4C96-95AF-BF25C77CE49D}"/>
              </a:ext>
            </a:extLst>
          </p:cNvPr>
          <p:cNvSpPr txBox="1"/>
          <p:nvPr/>
        </p:nvSpPr>
        <p:spPr>
          <a:xfrm>
            <a:off x="2023238" y="305555"/>
            <a:ext cx="8000011" cy="584775"/>
          </a:xfrm>
          <a:prstGeom prst="rect">
            <a:avLst/>
          </a:prstGeom>
          <a:noFill/>
        </p:spPr>
        <p:txBody>
          <a:bodyPr wrap="none" rtlCol="0">
            <a:spAutoFit/>
          </a:bodyPr>
          <a:lstStyle/>
          <a:p>
            <a:r>
              <a:rPr lang="en-US" sz="3200" b="1" dirty="0">
                <a:solidFill>
                  <a:schemeClr val="accent1"/>
                </a:solidFill>
                <a:latin typeface="Times New Roman" panose="02020603050405020304" pitchFamily="18" charset="0"/>
                <a:cs typeface="Times New Roman" panose="02020603050405020304" pitchFamily="18" charset="0"/>
              </a:rPr>
              <a:t>The resource Problem Reframed – The Need</a:t>
            </a:r>
          </a:p>
        </p:txBody>
      </p:sp>
      <p:sp>
        <p:nvSpPr>
          <p:cNvPr id="20" name="Shape 158">
            <a:extLst>
              <a:ext uri="{FF2B5EF4-FFF2-40B4-BE49-F238E27FC236}">
                <a16:creationId xmlns:a16="http://schemas.microsoft.com/office/drawing/2014/main" id="{29F18E9F-F850-47E7-85FB-ADFB61516F5D}"/>
              </a:ext>
            </a:extLst>
          </p:cNvPr>
          <p:cNvSpPr/>
          <p:nvPr/>
        </p:nvSpPr>
        <p:spPr>
          <a:xfrm>
            <a:off x="532762" y="1919228"/>
            <a:ext cx="6398861" cy="3403622"/>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marL="342900" indent="-342900" defTabSz="609534">
              <a:buFont typeface="Arial" panose="020B0604020202020204" pitchFamily="34" charset="0"/>
              <a:buChar char="•"/>
              <a:defRPr sz="3400">
                <a:latin typeface="Arial"/>
                <a:ea typeface="Arial"/>
                <a:cs typeface="Arial"/>
                <a:sym typeface="Arial"/>
              </a:defRPr>
            </a:pPr>
            <a:r>
              <a:rPr lang="en-US" sz="2400" dirty="0"/>
              <a:t>A way to focus limited resources on top priorities (most useful to the science being done) in a world of infinite possibilities</a:t>
            </a:r>
          </a:p>
          <a:p>
            <a:pPr marL="342900" indent="-342900" defTabSz="609534">
              <a:buFont typeface="Arial" panose="020B0604020202020204" pitchFamily="34" charset="0"/>
              <a:buChar char="•"/>
              <a:defRPr sz="3400">
                <a:latin typeface="Arial"/>
                <a:ea typeface="Arial"/>
                <a:cs typeface="Arial"/>
                <a:sym typeface="Arial"/>
              </a:defRPr>
            </a:pPr>
            <a:r>
              <a:rPr lang="en-US" sz="2400" dirty="0"/>
              <a:t>A way to harness funding for bold new ideas without losing the investment in the valleys of death</a:t>
            </a:r>
          </a:p>
          <a:p>
            <a:pPr marL="342900" indent="-342900" defTabSz="609534">
              <a:buFont typeface="Arial" panose="020B0604020202020204" pitchFamily="34" charset="0"/>
              <a:buChar char="•"/>
              <a:defRPr sz="3400">
                <a:latin typeface="Arial"/>
                <a:ea typeface="Arial"/>
                <a:cs typeface="Arial"/>
                <a:sym typeface="Arial"/>
              </a:defRPr>
            </a:pPr>
            <a:r>
              <a:rPr lang="en-US" sz="2400" dirty="0"/>
              <a:t>A way to provide sustained maintenance and development in an uncertain funding environment (thriving through the famines)</a:t>
            </a:r>
            <a:endParaRPr sz="2400"/>
          </a:p>
        </p:txBody>
      </p:sp>
      <p:sp>
        <p:nvSpPr>
          <p:cNvPr id="5" name="Rounded Rectangle 17">
            <a:extLst>
              <a:ext uri="{FF2B5EF4-FFF2-40B4-BE49-F238E27FC236}">
                <a16:creationId xmlns:a16="http://schemas.microsoft.com/office/drawing/2014/main" id="{AE36514B-D223-41AB-8489-862B8125092E}"/>
              </a:ext>
            </a:extLst>
          </p:cNvPr>
          <p:cNvSpPr/>
          <p:nvPr/>
        </p:nvSpPr>
        <p:spPr>
          <a:xfrm>
            <a:off x="7850266" y="2009591"/>
            <a:ext cx="3382105" cy="12007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a:endParaRPr>
          </a:p>
        </p:txBody>
      </p:sp>
      <p:sp>
        <p:nvSpPr>
          <p:cNvPr id="6" name="TextBox 5">
            <a:extLst>
              <a:ext uri="{FF2B5EF4-FFF2-40B4-BE49-F238E27FC236}">
                <a16:creationId xmlns:a16="http://schemas.microsoft.com/office/drawing/2014/main" id="{F306B579-4013-4324-B59C-7A2CB21E1EC8}"/>
              </a:ext>
            </a:extLst>
          </p:cNvPr>
          <p:cNvSpPr txBox="1"/>
          <p:nvPr/>
        </p:nvSpPr>
        <p:spPr>
          <a:xfrm>
            <a:off x="7982762" y="2087417"/>
            <a:ext cx="3575800" cy="1107996"/>
          </a:xfrm>
          <a:prstGeom prst="rect">
            <a:avLst/>
          </a:prstGeom>
          <a:noFill/>
        </p:spPr>
        <p:txBody>
          <a:bodyPr wrap="square" rtlCol="0">
            <a:spAutoFit/>
          </a:bodyPr>
          <a:lstStyle/>
          <a:p>
            <a:pPr defTabSz="914377"/>
            <a:r>
              <a:rPr lang="en-US" sz="2200" b="1" dirty="0">
                <a:solidFill>
                  <a:prstClr val="white"/>
                </a:solidFill>
                <a:latin typeface="Calibri"/>
              </a:rPr>
              <a:t>FACTS OF LIFE: </a:t>
            </a:r>
          </a:p>
          <a:p>
            <a:pPr marL="342891" indent="-342891" defTabSz="914377">
              <a:buFont typeface="Arial" panose="020B0604020202020204" pitchFamily="34" charset="0"/>
              <a:buChar char="•"/>
            </a:pPr>
            <a:r>
              <a:rPr lang="en-US" sz="2200" b="1" dirty="0">
                <a:solidFill>
                  <a:prstClr val="white"/>
                </a:solidFill>
                <a:latin typeface="Calibri"/>
              </a:rPr>
              <a:t>Resources are finite</a:t>
            </a:r>
          </a:p>
          <a:p>
            <a:pPr marL="342891" indent="-342891" defTabSz="914377">
              <a:buFont typeface="Arial" panose="020B0604020202020204" pitchFamily="34" charset="0"/>
              <a:buChar char="•"/>
            </a:pPr>
            <a:r>
              <a:rPr lang="en-US" sz="2200" b="1" dirty="0">
                <a:solidFill>
                  <a:prstClr val="white"/>
                </a:solidFill>
                <a:latin typeface="Calibri"/>
              </a:rPr>
              <a:t>Needs are infinite</a:t>
            </a:r>
          </a:p>
        </p:txBody>
      </p:sp>
    </p:spTree>
    <p:extLst>
      <p:ext uri="{BB962C8B-B14F-4D97-AF65-F5344CB8AC3E}">
        <p14:creationId xmlns:p14="http://schemas.microsoft.com/office/powerpoint/2010/main" val="2345444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9"/>
          <p:cNvSpPr txBox="1">
            <a:spLocks noGrp="1"/>
          </p:cNvSpPr>
          <p:nvPr>
            <p:ph type="ctrTitle"/>
          </p:nvPr>
        </p:nvSpPr>
        <p:spPr>
          <a:xfrm>
            <a:off x="1835699" y="2015324"/>
            <a:ext cx="8520600" cy="991025"/>
          </a:xfrm>
          <a:prstGeom prst="rect">
            <a:avLst/>
          </a:prstGeom>
        </p:spPr>
        <p:txBody>
          <a:bodyPr spcFirstLastPara="1" vert="horz" wrap="square" lIns="91425" tIns="91425" rIns="91425" bIns="91425" rtlCol="0" anchor="b" anchorCtr="0">
            <a:noAutofit/>
          </a:bodyPr>
          <a:lstStyle/>
          <a:p>
            <a:r>
              <a:rPr lang="en" dirty="0"/>
              <a:t>The SasView Aproach</a:t>
            </a:r>
            <a:endParaRPr dirty="0"/>
          </a:p>
        </p:txBody>
      </p:sp>
      <p:pic>
        <p:nvPicPr>
          <p:cNvPr id="118" name="Google Shape;118;p29"/>
          <p:cNvPicPr preferRelativeResize="0"/>
          <p:nvPr/>
        </p:nvPicPr>
        <p:blipFill rotWithShape="1">
          <a:blip r:embed="rId3">
            <a:alphaModFix/>
          </a:blip>
          <a:srcRect/>
          <a:stretch/>
        </p:blipFill>
        <p:spPr>
          <a:xfrm>
            <a:off x="1951343" y="5855527"/>
            <a:ext cx="3734779" cy="746957"/>
          </a:xfrm>
          <a:prstGeom prst="rect">
            <a:avLst/>
          </a:prstGeom>
          <a:noFill/>
          <a:ln>
            <a:noFill/>
          </a:ln>
        </p:spPr>
      </p:pic>
      <p:pic>
        <p:nvPicPr>
          <p:cNvPr id="119" name="Google Shape;119;p29"/>
          <p:cNvPicPr preferRelativeResize="0"/>
          <p:nvPr/>
        </p:nvPicPr>
        <p:blipFill rotWithShape="1">
          <a:blip r:embed="rId4">
            <a:alphaModFix/>
          </a:blip>
          <a:srcRect/>
          <a:stretch/>
        </p:blipFill>
        <p:spPr>
          <a:xfrm>
            <a:off x="5035348" y="5961821"/>
            <a:ext cx="2987861" cy="640663"/>
          </a:xfrm>
          <a:prstGeom prst="rect">
            <a:avLst/>
          </a:prstGeom>
          <a:noFill/>
          <a:ln>
            <a:noFill/>
          </a:ln>
        </p:spPr>
      </p:pic>
      <p:pic>
        <p:nvPicPr>
          <p:cNvPr id="120" name="Google Shape;120;p29"/>
          <p:cNvPicPr preferRelativeResize="0"/>
          <p:nvPr/>
        </p:nvPicPr>
        <p:blipFill rotWithShape="1">
          <a:blip r:embed="rId5">
            <a:alphaModFix/>
          </a:blip>
          <a:srcRect/>
          <a:stretch/>
        </p:blipFill>
        <p:spPr>
          <a:xfrm>
            <a:off x="677614" y="300412"/>
            <a:ext cx="1847853" cy="991025"/>
          </a:xfrm>
          <a:prstGeom prst="rect">
            <a:avLst/>
          </a:prstGeom>
          <a:noFill/>
          <a:ln>
            <a:noFill/>
          </a:ln>
        </p:spPr>
      </p:pic>
      <p:pic>
        <p:nvPicPr>
          <p:cNvPr id="121" name="Google Shape;121;p29"/>
          <p:cNvPicPr preferRelativeResize="0"/>
          <p:nvPr/>
        </p:nvPicPr>
        <p:blipFill rotWithShape="1">
          <a:blip r:embed="rId6">
            <a:alphaModFix/>
          </a:blip>
          <a:srcRect/>
          <a:stretch/>
        </p:blipFill>
        <p:spPr>
          <a:xfrm>
            <a:off x="3366979" y="300423"/>
            <a:ext cx="1025877" cy="973651"/>
          </a:xfrm>
          <a:prstGeom prst="rect">
            <a:avLst/>
          </a:prstGeom>
          <a:noFill/>
          <a:ln>
            <a:noFill/>
          </a:ln>
        </p:spPr>
      </p:pic>
      <p:pic>
        <p:nvPicPr>
          <p:cNvPr id="122" name="Google Shape;122;p29"/>
          <p:cNvPicPr preferRelativeResize="0"/>
          <p:nvPr/>
        </p:nvPicPr>
        <p:blipFill rotWithShape="1">
          <a:blip r:embed="rId7">
            <a:alphaModFix/>
          </a:blip>
          <a:srcRect/>
          <a:stretch/>
        </p:blipFill>
        <p:spPr>
          <a:xfrm>
            <a:off x="4824326" y="100836"/>
            <a:ext cx="2254513" cy="1390169"/>
          </a:xfrm>
          <a:prstGeom prst="rect">
            <a:avLst/>
          </a:prstGeom>
          <a:noFill/>
          <a:ln>
            <a:noFill/>
          </a:ln>
        </p:spPr>
      </p:pic>
      <p:pic>
        <p:nvPicPr>
          <p:cNvPr id="123" name="Google Shape;123;p29"/>
          <p:cNvPicPr preferRelativeResize="0"/>
          <p:nvPr/>
        </p:nvPicPr>
        <p:blipFill rotWithShape="1">
          <a:blip r:embed="rId8">
            <a:alphaModFix/>
          </a:blip>
          <a:srcRect/>
          <a:stretch/>
        </p:blipFill>
        <p:spPr>
          <a:xfrm>
            <a:off x="8551198" y="5862077"/>
            <a:ext cx="1453903" cy="733865"/>
          </a:xfrm>
          <a:prstGeom prst="rect">
            <a:avLst/>
          </a:prstGeom>
          <a:noFill/>
          <a:ln>
            <a:noFill/>
          </a:ln>
        </p:spPr>
      </p:pic>
      <p:pic>
        <p:nvPicPr>
          <p:cNvPr id="124" name="Google Shape;124;p29"/>
          <p:cNvPicPr preferRelativeResize="0"/>
          <p:nvPr/>
        </p:nvPicPr>
        <p:blipFill rotWithShape="1">
          <a:blip r:embed="rId9">
            <a:alphaModFix/>
          </a:blip>
          <a:srcRect/>
          <a:stretch/>
        </p:blipFill>
        <p:spPr>
          <a:xfrm>
            <a:off x="7173899" y="575849"/>
            <a:ext cx="1498151" cy="431491"/>
          </a:xfrm>
          <a:prstGeom prst="rect">
            <a:avLst/>
          </a:prstGeom>
          <a:noFill/>
          <a:ln>
            <a:noFill/>
          </a:ln>
        </p:spPr>
      </p:pic>
      <p:pic>
        <p:nvPicPr>
          <p:cNvPr id="125" name="Google Shape;125;p29"/>
          <p:cNvPicPr preferRelativeResize="0"/>
          <p:nvPr/>
        </p:nvPicPr>
        <p:blipFill rotWithShape="1">
          <a:blip r:embed="rId10">
            <a:alphaModFix/>
          </a:blip>
          <a:srcRect/>
          <a:stretch/>
        </p:blipFill>
        <p:spPr>
          <a:xfrm>
            <a:off x="542277" y="5961821"/>
            <a:ext cx="844865" cy="591407"/>
          </a:xfrm>
          <a:prstGeom prst="rect">
            <a:avLst/>
          </a:prstGeom>
          <a:noFill/>
          <a:ln>
            <a:noFill/>
          </a:ln>
        </p:spPr>
      </p:pic>
      <p:pic>
        <p:nvPicPr>
          <p:cNvPr id="126" name="Google Shape;126;p29"/>
          <p:cNvPicPr preferRelativeResize="0"/>
          <p:nvPr/>
        </p:nvPicPr>
        <p:blipFill rotWithShape="1">
          <a:blip r:embed="rId11">
            <a:alphaModFix/>
          </a:blip>
          <a:srcRect/>
          <a:stretch/>
        </p:blipFill>
        <p:spPr>
          <a:xfrm>
            <a:off x="9909302" y="575849"/>
            <a:ext cx="1558847" cy="440151"/>
          </a:xfrm>
          <a:prstGeom prst="rect">
            <a:avLst/>
          </a:prstGeom>
          <a:noFill/>
          <a:ln>
            <a:noFill/>
          </a:ln>
        </p:spPr>
      </p:pic>
      <p:pic>
        <p:nvPicPr>
          <p:cNvPr id="127" name="Google Shape;127;p29"/>
          <p:cNvPicPr preferRelativeResize="0"/>
          <p:nvPr/>
        </p:nvPicPr>
        <p:blipFill rotWithShape="1">
          <a:blip r:embed="rId12">
            <a:alphaModFix/>
          </a:blip>
          <a:srcRect/>
          <a:stretch/>
        </p:blipFill>
        <p:spPr>
          <a:xfrm>
            <a:off x="10533090" y="5809884"/>
            <a:ext cx="1055081" cy="743353"/>
          </a:xfrm>
          <a:prstGeom prst="rect">
            <a:avLst/>
          </a:prstGeom>
          <a:noFill/>
          <a:ln>
            <a:noFill/>
          </a:ln>
        </p:spPr>
      </p:pic>
      <p:sp>
        <p:nvSpPr>
          <p:cNvPr id="14" name="Shape 147">
            <a:extLst>
              <a:ext uri="{FF2B5EF4-FFF2-40B4-BE49-F238E27FC236}">
                <a16:creationId xmlns:a16="http://schemas.microsoft.com/office/drawing/2014/main" id="{464F7A35-A233-4696-B255-EF6F403F9427}"/>
              </a:ext>
            </a:extLst>
          </p:cNvPr>
          <p:cNvSpPr txBox="1">
            <a:spLocks/>
          </p:cNvSpPr>
          <p:nvPr/>
        </p:nvSpPr>
        <p:spPr>
          <a:xfrm>
            <a:off x="573053" y="3454799"/>
            <a:ext cx="11045893" cy="2014897"/>
          </a:xfrm>
          <a:prstGeom prst="rect">
            <a:avLst/>
          </a:prstGeom>
          <a:noFill/>
          <a:ln>
            <a:noFill/>
          </a:ln>
        </p:spPr>
        <p:txBody>
          <a:bodyPr spcFirstLastPara="1" wrap="square" lIns="121900" tIns="121900" rIns="121900" bIns="121900" anchor="b"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9pPr>
          </a:lstStyle>
          <a:p>
            <a:endPar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endPar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An</a:t>
            </a:r>
          </a:p>
          <a:p>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“open, collaborative, community development” </a:t>
            </a:r>
          </a:p>
          <a:p>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platform for </a:t>
            </a:r>
          </a:p>
          <a:p>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Small Angle Scattering Data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5" name="Google Shape;265;p40"/>
          <p:cNvSpPr/>
          <p:nvPr/>
        </p:nvSpPr>
        <p:spPr>
          <a:xfrm>
            <a:off x="2279685" y="1131073"/>
            <a:ext cx="7632800" cy="678000"/>
          </a:xfrm>
          <a:prstGeom prst="rect">
            <a:avLst/>
          </a:prstGeom>
          <a:noFill/>
          <a:ln>
            <a:noFill/>
          </a:ln>
        </p:spPr>
        <p:txBody>
          <a:bodyPr spcFirstLastPara="1" wrap="square" lIns="43667" tIns="43667" rIns="43667" bIns="43667" anchor="ctr" anchorCtr="0">
            <a:noAutofit/>
          </a:bodyPr>
          <a:lstStyle/>
          <a:p>
            <a:pPr algn="ctr">
              <a:buSzPts val="1800"/>
            </a:pPr>
            <a:r>
              <a:rPr lang="en" sz="2400" dirty="0">
                <a:solidFill>
                  <a:srgbClr val="626262"/>
                </a:solidFill>
              </a:rPr>
              <a:t>Code is </a:t>
            </a:r>
            <a:r>
              <a:rPr lang="en" sz="2400" dirty="0">
                <a:solidFill>
                  <a:srgbClr val="C00000"/>
                </a:solidFill>
              </a:rPr>
              <a:t>open source </a:t>
            </a:r>
            <a:r>
              <a:rPr lang="en" sz="2400" dirty="0">
                <a:solidFill>
                  <a:srgbClr val="626262"/>
                </a:solidFill>
              </a:rPr>
              <a:t>and</a:t>
            </a:r>
            <a:r>
              <a:rPr lang="en" sz="2400" dirty="0"/>
              <a:t> </a:t>
            </a:r>
            <a:r>
              <a:rPr lang="en" sz="2400" dirty="0">
                <a:solidFill>
                  <a:srgbClr val="C00000"/>
                </a:solidFill>
              </a:rPr>
              <a:t>publicly hosted </a:t>
            </a:r>
            <a:r>
              <a:rPr lang="en" sz="2400" dirty="0">
                <a:solidFill>
                  <a:srgbClr val="626262"/>
                </a:solidFill>
              </a:rPr>
              <a:t>at Github</a:t>
            </a:r>
            <a:endParaRPr sz="2400" dirty="0">
              <a:solidFill>
                <a:srgbClr val="626262"/>
              </a:solidFill>
              <a:latin typeface="Helvetica Neue Light"/>
              <a:ea typeface="Helvetica Neue Light"/>
              <a:cs typeface="Helvetica Neue Light"/>
              <a:sym typeface="Helvetica Neue Light"/>
            </a:endParaRPr>
          </a:p>
          <a:p>
            <a:pPr algn="ctr">
              <a:buSzPts val="1800"/>
            </a:pPr>
            <a:r>
              <a:rPr lang="en" sz="2400" dirty="0">
                <a:solidFill>
                  <a:srgbClr val="626262"/>
                </a:solidFill>
              </a:rPr>
              <a:t>Released under </a:t>
            </a:r>
            <a:r>
              <a:rPr lang="en" sz="2400" dirty="0">
                <a:solidFill>
                  <a:srgbClr val="C00000"/>
                </a:solidFill>
              </a:rPr>
              <a:t>BSD 3-clause license</a:t>
            </a:r>
            <a:endParaRPr sz="2400" dirty="0">
              <a:solidFill>
                <a:srgbClr val="C00000"/>
              </a:solidFill>
            </a:endParaRPr>
          </a:p>
        </p:txBody>
      </p:sp>
      <p:sp>
        <p:nvSpPr>
          <p:cNvPr id="266" name="Google Shape;266;p40"/>
          <p:cNvSpPr/>
          <p:nvPr/>
        </p:nvSpPr>
        <p:spPr>
          <a:xfrm>
            <a:off x="1314885" y="472879"/>
            <a:ext cx="9562400" cy="436000"/>
          </a:xfrm>
          <a:prstGeom prst="rect">
            <a:avLst/>
          </a:prstGeom>
          <a:noFill/>
          <a:ln>
            <a:noFill/>
          </a:ln>
        </p:spPr>
        <p:txBody>
          <a:bodyPr spcFirstLastPara="1" wrap="square" lIns="43667" tIns="43667" rIns="43667" bIns="43667" anchor="ctr" anchorCtr="0">
            <a:noAutofit/>
          </a:bodyPr>
          <a:lstStyle/>
          <a:p>
            <a:pPr algn="ctr">
              <a:buSzPts val="2300"/>
            </a:pPr>
            <a:r>
              <a:rPr lang="en" sz="3200" b="1" dirty="0">
                <a:solidFill>
                  <a:srgbClr val="C00000"/>
                </a:solidFill>
              </a:rPr>
              <a:t>Open</a:t>
            </a:r>
            <a:r>
              <a:rPr lang="en" sz="3200" b="1" dirty="0">
                <a:solidFill>
                  <a:srgbClr val="626262"/>
                </a:solidFill>
              </a:rPr>
              <a:t>, Collaborative, Community </a:t>
            </a:r>
            <a:r>
              <a:rPr lang="en" sz="3200" b="1" dirty="0">
                <a:solidFill>
                  <a:srgbClr val="C00000"/>
                </a:solidFill>
              </a:rPr>
              <a:t>Development</a:t>
            </a:r>
            <a:endParaRPr sz="3200" dirty="0">
              <a:solidFill>
                <a:srgbClr val="C00000"/>
              </a:solidFill>
            </a:endParaRPr>
          </a:p>
        </p:txBody>
      </p:sp>
      <p:sp>
        <p:nvSpPr>
          <p:cNvPr id="269" name="Google Shape;269;p40"/>
          <p:cNvSpPr/>
          <p:nvPr/>
        </p:nvSpPr>
        <p:spPr>
          <a:xfrm>
            <a:off x="7876518" y="2073104"/>
            <a:ext cx="3728319" cy="375200"/>
          </a:xfrm>
          <a:prstGeom prst="rect">
            <a:avLst/>
          </a:prstGeom>
          <a:noFill/>
          <a:ln>
            <a:noFill/>
          </a:ln>
        </p:spPr>
        <p:txBody>
          <a:bodyPr spcFirstLastPara="1" wrap="square" lIns="43667" tIns="43667" rIns="43667" bIns="43667" anchor="ctr" anchorCtr="0">
            <a:noAutofit/>
          </a:bodyPr>
          <a:lstStyle/>
          <a:p>
            <a:pPr algn="ctr">
              <a:buSzPts val="1800"/>
            </a:pPr>
            <a:r>
              <a:rPr lang="en" sz="2400" dirty="0">
                <a:solidFill>
                  <a:srgbClr val="626262"/>
                </a:solidFill>
              </a:rPr>
              <a:t>Rolling </a:t>
            </a:r>
            <a:r>
              <a:rPr lang="en" sz="2400" b="1" dirty="0">
                <a:solidFill>
                  <a:srgbClr val="626262"/>
                </a:solidFill>
              </a:rPr>
              <a:t>5 Year Roadmap</a:t>
            </a:r>
            <a:endParaRPr sz="2400" b="1" dirty="0">
              <a:solidFill>
                <a:srgbClr val="626262"/>
              </a:solidFill>
            </a:endParaRPr>
          </a:p>
        </p:txBody>
      </p:sp>
      <p:sp>
        <p:nvSpPr>
          <p:cNvPr id="270" name="Google Shape;270;p40"/>
          <p:cNvSpPr/>
          <p:nvPr/>
        </p:nvSpPr>
        <p:spPr>
          <a:xfrm>
            <a:off x="180601" y="5367332"/>
            <a:ext cx="3501654" cy="373944"/>
          </a:xfrm>
          <a:prstGeom prst="rect">
            <a:avLst/>
          </a:prstGeom>
          <a:noFill/>
          <a:ln>
            <a:noFill/>
          </a:ln>
        </p:spPr>
        <p:txBody>
          <a:bodyPr spcFirstLastPara="1" wrap="square" lIns="43667" tIns="43667" rIns="43667" bIns="43667" anchor="ctr" anchorCtr="0">
            <a:noAutofit/>
          </a:bodyPr>
          <a:lstStyle/>
          <a:p>
            <a:pPr lvl="1" indent="203190" algn="ctr">
              <a:buSzPts val="1500"/>
            </a:pPr>
            <a:r>
              <a:rPr lang="en" u="sng" dirty="0">
                <a:solidFill>
                  <a:schemeClr val="hlink"/>
                </a:solidFill>
                <a:hlinkClick r:id="rId3"/>
              </a:rPr>
              <a:t>https://github.com/SasView</a:t>
            </a:r>
            <a:endParaRPr sz="1100" dirty="0"/>
          </a:p>
        </p:txBody>
      </p:sp>
      <p:sp>
        <p:nvSpPr>
          <p:cNvPr id="271" name="Google Shape;271;p40"/>
          <p:cNvSpPr/>
          <p:nvPr/>
        </p:nvSpPr>
        <p:spPr>
          <a:xfrm>
            <a:off x="4140999" y="6254405"/>
            <a:ext cx="4006974" cy="332000"/>
          </a:xfrm>
          <a:prstGeom prst="rect">
            <a:avLst/>
          </a:prstGeom>
          <a:noFill/>
          <a:ln>
            <a:noFill/>
          </a:ln>
        </p:spPr>
        <p:txBody>
          <a:bodyPr spcFirstLastPara="1" wrap="square" lIns="43667" tIns="43667" rIns="43667" bIns="43667" anchor="ctr" anchorCtr="0">
            <a:noAutofit/>
          </a:bodyPr>
          <a:lstStyle/>
          <a:p>
            <a:pPr lvl="1" indent="203190" algn="ctr">
              <a:buSzPts val="1500"/>
            </a:pPr>
            <a:r>
              <a:rPr lang="en" sz="2400" b="1" u="sng" dirty="0">
                <a:solidFill>
                  <a:schemeClr val="hlink"/>
                </a:solidFill>
                <a:hlinkClick r:id="rId4"/>
              </a:rPr>
              <a:t>https://www.sasview.org</a:t>
            </a:r>
            <a:endParaRPr sz="1400" b="1" dirty="0"/>
          </a:p>
        </p:txBody>
      </p:sp>
      <p:sp>
        <p:nvSpPr>
          <p:cNvPr id="273" name="Google Shape;273;p40"/>
          <p:cNvSpPr/>
          <p:nvPr/>
        </p:nvSpPr>
        <p:spPr>
          <a:xfrm>
            <a:off x="334979" y="2712345"/>
            <a:ext cx="3787224" cy="2689487"/>
          </a:xfrm>
          <a:prstGeom prst="rect">
            <a:avLst/>
          </a:prstGeom>
          <a:noFill/>
          <a:ln w="12700" cap="flat" cmpd="sng">
            <a:solidFill>
              <a:srgbClr val="626262"/>
            </a:solidFill>
            <a:prstDash val="solid"/>
            <a:round/>
            <a:headEnd type="none" w="sm" len="sm"/>
            <a:tailEnd type="none" w="sm" len="sm"/>
          </a:ln>
        </p:spPr>
        <p:txBody>
          <a:bodyPr spcFirstLastPara="1" wrap="square" lIns="55867" tIns="55867" rIns="55867" bIns="55867" anchor="t" anchorCtr="0">
            <a:noAutofit/>
          </a:bodyPr>
          <a:lstStyle/>
          <a:p>
            <a:pPr algn="ctr">
              <a:buSzPts val="1500"/>
            </a:pPr>
            <a:r>
              <a:rPr lang="en" sz="2000" dirty="0">
                <a:solidFill>
                  <a:srgbClr val="626262"/>
                </a:solidFill>
                <a:latin typeface="Calibri"/>
                <a:ea typeface="Calibri"/>
                <a:cs typeface="Calibri"/>
                <a:sym typeface="Calibri"/>
              </a:rPr>
              <a:t>Code Hosting, </a:t>
            </a:r>
            <a:r>
              <a:rPr lang="en" sz="2000" b="1" dirty="0">
                <a:solidFill>
                  <a:srgbClr val="626262"/>
                </a:solidFill>
                <a:latin typeface="Calibri"/>
                <a:ea typeface="Calibri"/>
                <a:cs typeface="Calibri"/>
                <a:sym typeface="Calibri"/>
              </a:rPr>
              <a:t>Issue Tracking, </a:t>
            </a:r>
            <a:r>
              <a:rPr lang="en" sz="2000" dirty="0">
                <a:solidFill>
                  <a:srgbClr val="626262"/>
                </a:solidFill>
                <a:latin typeface="Calibri"/>
                <a:ea typeface="Calibri"/>
                <a:cs typeface="Calibri"/>
                <a:sym typeface="Calibri"/>
              </a:rPr>
              <a:t> Developer Wiki &amp; CI on Public </a:t>
            </a:r>
            <a:r>
              <a:rPr lang="en" sz="2000" dirty="0" err="1">
                <a:solidFill>
                  <a:srgbClr val="626262"/>
                </a:solidFill>
                <a:latin typeface="Calibri"/>
                <a:ea typeface="Calibri"/>
                <a:cs typeface="Calibri"/>
                <a:sym typeface="Calibri"/>
              </a:rPr>
              <a:t>Github</a:t>
            </a:r>
            <a:r>
              <a:rPr lang="en" sz="2000" dirty="0">
                <a:solidFill>
                  <a:srgbClr val="626262"/>
                </a:solidFill>
                <a:latin typeface="Calibri"/>
                <a:ea typeface="Calibri"/>
                <a:cs typeface="Calibri"/>
                <a:sym typeface="Calibri"/>
              </a:rPr>
              <a:t> repos</a:t>
            </a:r>
            <a:endParaRPr sz="2000" dirty="0" err="1">
              <a:solidFill>
                <a:srgbClr val="626262"/>
              </a:solidFill>
              <a:latin typeface="Helvetica Neue Light"/>
              <a:ea typeface="Helvetica Neue Light"/>
              <a:cs typeface="Helvetica Neue Light"/>
              <a:sym typeface="Helvetica Neue Light"/>
            </a:endParaRPr>
          </a:p>
          <a:p>
            <a:pPr algn="ctr">
              <a:buSzPts val="1500"/>
            </a:pPr>
            <a:endParaRPr lang="en" sz="2000" dirty="0">
              <a:solidFill>
                <a:srgbClr val="626262"/>
              </a:solidFill>
              <a:latin typeface="Calibri"/>
              <a:ea typeface="Helvetica Neue Light"/>
              <a:cs typeface="Calibri"/>
            </a:endParaRPr>
          </a:p>
          <a:p>
            <a:pPr algn="ctr">
              <a:buSzPts val="1500"/>
            </a:pPr>
            <a:endParaRPr lang="en" sz="2000" dirty="0">
              <a:solidFill>
                <a:srgbClr val="626262"/>
              </a:solidFill>
              <a:latin typeface="Calibri"/>
              <a:ea typeface="Helvetica Neue Light"/>
              <a:cs typeface="Calibri"/>
            </a:endParaRPr>
          </a:p>
          <a:p>
            <a:pPr algn="ct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lgn="ct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lgn="ct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lgn="ctr">
              <a:buSzPts val="1500"/>
            </a:pPr>
            <a:endParaRPr sz="2000" u="sng" dirty="0">
              <a:solidFill>
                <a:schemeClr val="hlink"/>
              </a:solidFill>
              <a:latin typeface="Helvetica Neue Light"/>
              <a:ea typeface="Helvetica Neue Light"/>
              <a:cs typeface="Helvetica Neue Light"/>
            </a:endParaRPr>
          </a:p>
          <a:p>
            <a:pPr algn="ctr">
              <a:buSzPts val="1500"/>
            </a:pPr>
            <a:endParaRPr sz="2000" u="sng" dirty="0">
              <a:solidFill>
                <a:schemeClr val="hlink"/>
              </a:solidFill>
              <a:latin typeface="Helvetica Neue Light"/>
              <a:ea typeface="Helvetica Neue Light"/>
              <a:cs typeface="Helvetica Neue Light"/>
            </a:endParaRPr>
          </a:p>
          <a:p>
            <a:pPr>
              <a:buSzPts val="1500"/>
            </a:pPr>
            <a:endParaRPr lang="en-US" sz="2000" u="sng" dirty="0">
              <a:solidFill>
                <a:schemeClr val="hlink"/>
              </a:solidFill>
              <a:latin typeface="Helvetica Neue Light"/>
              <a:ea typeface="Helvetica Neue Light"/>
              <a:cs typeface="Helvetica Neue Light"/>
            </a:endParaRPr>
          </a:p>
          <a:p>
            <a:pPr>
              <a:buSzPts val="1500"/>
            </a:pPr>
            <a:endParaRPr lang="en-US" sz="2000" u="sng" dirty="0">
              <a:solidFill>
                <a:schemeClr val="hlink"/>
              </a:solidFill>
              <a:latin typeface="Helvetica Neue Light"/>
              <a:ea typeface="Helvetica Neue Light"/>
              <a:cs typeface="Helvetica Neue Light"/>
            </a:endParaRPr>
          </a:p>
        </p:txBody>
      </p:sp>
      <p:sp>
        <p:nvSpPr>
          <p:cNvPr id="274" name="Google Shape;274;p40"/>
          <p:cNvSpPr/>
          <p:nvPr/>
        </p:nvSpPr>
        <p:spPr>
          <a:xfrm>
            <a:off x="7973516" y="2712353"/>
            <a:ext cx="3886456" cy="2689019"/>
          </a:xfrm>
          <a:prstGeom prst="rect">
            <a:avLst/>
          </a:prstGeom>
          <a:noFill/>
          <a:ln w="12700" cap="flat" cmpd="sng">
            <a:solidFill>
              <a:srgbClr val="626262"/>
            </a:solidFill>
            <a:prstDash val="solid"/>
            <a:round/>
            <a:headEnd type="none" w="sm" len="sm"/>
            <a:tailEnd type="none" w="sm" len="sm"/>
          </a:ln>
        </p:spPr>
        <p:txBody>
          <a:bodyPr spcFirstLastPara="1" wrap="square" lIns="55867" tIns="55867" rIns="55867" bIns="55867" anchor="t" anchorCtr="0">
            <a:noAutofit/>
          </a:bodyPr>
          <a:lstStyle/>
          <a:p>
            <a:pPr algn="ctr">
              <a:buSzPts val="1500"/>
            </a:pPr>
            <a:r>
              <a:rPr lang="en" sz="2000" b="1" dirty="0">
                <a:solidFill>
                  <a:srgbClr val="626262"/>
                </a:solidFill>
                <a:latin typeface="Calibri"/>
                <a:ea typeface="Calibri"/>
                <a:cs typeface="Calibri"/>
                <a:sym typeface="Calibri"/>
              </a:rPr>
              <a:t>Model Marketplace </a:t>
            </a:r>
            <a:r>
              <a:rPr lang="en" sz="2000" dirty="0">
                <a:solidFill>
                  <a:srgbClr val="626262"/>
                </a:solidFill>
                <a:latin typeface="Calibri"/>
                <a:ea typeface="Calibri"/>
                <a:cs typeface="Calibri"/>
                <a:sym typeface="Calibri"/>
              </a:rPr>
              <a:t>for Users to share their models</a:t>
            </a:r>
            <a:endParaRPr sz="2000" dirty="0">
              <a:solidFill>
                <a:srgbClr val="626262"/>
              </a:solidFill>
              <a:latin typeface="Calibri"/>
              <a:ea typeface="Calibri"/>
              <a:cs typeface="Calibri"/>
              <a:sym typeface="Calibri"/>
            </a:endParaRPr>
          </a:p>
          <a:p>
            <a:pPr algn="ctr">
              <a:buSzPts val="1500"/>
            </a:pPr>
            <a:endParaRPr sz="2000" dirty="0">
              <a:latin typeface="Helvetica Neue Light"/>
              <a:ea typeface="Helvetica Neue Light"/>
              <a:cs typeface="Helvetica Neue Light"/>
              <a:sym typeface="Helvetica Neue Light"/>
            </a:endParaRPr>
          </a:p>
          <a:p>
            <a:pPr algn="ctr">
              <a:buSzPts val="1500"/>
            </a:pPr>
            <a:endParaRPr sz="2000" dirty="0">
              <a:latin typeface="Helvetica Neue Light"/>
              <a:ea typeface="Helvetica Neue Light"/>
              <a:cs typeface="Helvetica Neue Light"/>
              <a:sym typeface="Helvetica Neue Light"/>
            </a:endParaRPr>
          </a:p>
          <a:p>
            <a:pPr algn="ct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lgn="ct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p:txBody>
      </p:sp>
      <p:pic>
        <p:nvPicPr>
          <p:cNvPr id="279" name="Google Shape;279;p40"/>
          <p:cNvPicPr preferRelativeResize="0"/>
          <p:nvPr/>
        </p:nvPicPr>
        <p:blipFill rotWithShape="1">
          <a:blip r:embed="rId5">
            <a:alphaModFix/>
          </a:blip>
          <a:srcRect b="16846"/>
          <a:stretch/>
        </p:blipFill>
        <p:spPr>
          <a:xfrm>
            <a:off x="608469" y="3715345"/>
            <a:ext cx="3140569" cy="1588332"/>
          </a:xfrm>
          <a:prstGeom prst="rect">
            <a:avLst/>
          </a:prstGeom>
          <a:noFill/>
          <a:ln w="12700" cap="flat" cmpd="sng">
            <a:solidFill>
              <a:srgbClr val="000000"/>
            </a:solidFill>
            <a:prstDash val="solid"/>
            <a:round/>
            <a:headEnd type="none" w="sm" len="sm"/>
            <a:tailEnd type="none" w="sm" len="sm"/>
          </a:ln>
        </p:spPr>
      </p:pic>
      <p:pic>
        <p:nvPicPr>
          <p:cNvPr id="280" name="Google Shape;280;p40"/>
          <p:cNvPicPr preferRelativeResize="0"/>
          <p:nvPr/>
        </p:nvPicPr>
        <p:blipFill rotWithShape="1">
          <a:blip r:embed="rId6">
            <a:alphaModFix/>
          </a:blip>
          <a:srcRect b="22142"/>
          <a:stretch/>
        </p:blipFill>
        <p:spPr>
          <a:xfrm>
            <a:off x="8147973" y="3715354"/>
            <a:ext cx="3566399" cy="1546335"/>
          </a:xfrm>
          <a:prstGeom prst="rect">
            <a:avLst/>
          </a:prstGeom>
          <a:noFill/>
          <a:ln>
            <a:noFill/>
          </a:ln>
        </p:spPr>
      </p:pic>
      <p:sp>
        <p:nvSpPr>
          <p:cNvPr id="21" name="Google Shape;271;p40"/>
          <p:cNvSpPr/>
          <p:nvPr/>
        </p:nvSpPr>
        <p:spPr>
          <a:xfrm>
            <a:off x="7872907" y="5475228"/>
            <a:ext cx="3759995" cy="255101"/>
          </a:xfrm>
          <a:prstGeom prst="rect">
            <a:avLst/>
          </a:prstGeom>
          <a:noFill/>
          <a:ln>
            <a:noFill/>
          </a:ln>
        </p:spPr>
        <p:txBody>
          <a:bodyPr spcFirstLastPara="1" wrap="square" lIns="43667" tIns="43667" rIns="43667" bIns="43667" anchor="ctr" anchorCtr="0">
            <a:noAutofit/>
          </a:bodyPr>
          <a:lstStyle/>
          <a:p>
            <a:pPr lvl="1" indent="203190" algn="ctr">
              <a:buSzPts val="1500"/>
            </a:pPr>
            <a:r>
              <a:rPr lang="en-GB" u="sng" dirty="0">
                <a:solidFill>
                  <a:schemeClr val="hlink"/>
                </a:solidFill>
              </a:rPr>
              <a:t>http://marketplace.sasview.org</a:t>
            </a:r>
            <a:endParaRPr sz="1100" dirty="0"/>
          </a:p>
        </p:txBody>
      </p:sp>
      <p:grpSp>
        <p:nvGrpSpPr>
          <p:cNvPr id="3" name="Group 2"/>
          <p:cNvGrpSpPr/>
          <p:nvPr/>
        </p:nvGrpSpPr>
        <p:grpSpPr>
          <a:xfrm>
            <a:off x="182321" y="6131818"/>
            <a:ext cx="11677652" cy="612023"/>
            <a:chOff x="182405" y="1937253"/>
            <a:chExt cx="11677652" cy="612023"/>
          </a:xfrm>
        </p:grpSpPr>
        <p:pic>
          <p:nvPicPr>
            <p:cNvPr id="1026" name="Picture 2" descr="The Python Logo | Python Software Foundati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405" y="1937253"/>
              <a:ext cx="1811949" cy="612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Qt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4642" y="1938021"/>
              <a:ext cx="450085" cy="4692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tplotlib logo — Matplotlib 3.4.2 document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32978" y="2028242"/>
              <a:ext cx="1727079" cy="345416"/>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Google Shape;269;p40">
            <a:extLst>
              <a:ext uri="{FF2B5EF4-FFF2-40B4-BE49-F238E27FC236}">
                <a16:creationId xmlns:a16="http://schemas.microsoft.com/office/drawing/2014/main" id="{E403C0F5-0CFB-417E-9349-22A5EB8B32AC}"/>
              </a:ext>
            </a:extLst>
          </p:cNvPr>
          <p:cNvSpPr/>
          <p:nvPr/>
        </p:nvSpPr>
        <p:spPr>
          <a:xfrm>
            <a:off x="65456" y="1863380"/>
            <a:ext cx="4210685" cy="647841"/>
          </a:xfrm>
          <a:prstGeom prst="rect">
            <a:avLst/>
          </a:prstGeom>
          <a:noFill/>
          <a:ln>
            <a:noFill/>
          </a:ln>
        </p:spPr>
        <p:txBody>
          <a:bodyPr spcFirstLastPara="1" wrap="square" lIns="43667" tIns="43667" rIns="43667" bIns="43667" anchor="ctr" anchorCtr="0">
            <a:noAutofit/>
          </a:bodyPr>
          <a:lstStyle/>
          <a:p>
            <a:pPr algn="ctr">
              <a:buSzPts val="1800"/>
            </a:pPr>
            <a:r>
              <a:rPr lang="en" sz="2400" dirty="0">
                <a:solidFill>
                  <a:srgbClr val="626262"/>
                </a:solidFill>
              </a:rPr>
              <a:t>(</a:t>
            </a:r>
            <a:r>
              <a:rPr lang="en" sz="2400" dirty="0" err="1">
                <a:solidFill>
                  <a:srgbClr val="626262"/>
                </a:solidFill>
              </a:rPr>
              <a:t>Zenodo</a:t>
            </a:r>
            <a:r>
              <a:rPr lang="en" sz="2400" dirty="0">
                <a:solidFill>
                  <a:srgbClr val="626262"/>
                </a:solidFill>
              </a:rPr>
              <a:t>) DOI for </a:t>
            </a:r>
            <a:r>
              <a:rPr lang="en" sz="2400" b="1" dirty="0">
                <a:solidFill>
                  <a:srgbClr val="626262"/>
                </a:solidFill>
              </a:rPr>
              <a:t>each release</a:t>
            </a:r>
          </a:p>
        </p:txBody>
      </p:sp>
      <p:sp>
        <p:nvSpPr>
          <p:cNvPr id="7" name="Google Shape;423;p53">
            <a:extLst>
              <a:ext uri="{FF2B5EF4-FFF2-40B4-BE49-F238E27FC236}">
                <a16:creationId xmlns:a16="http://schemas.microsoft.com/office/drawing/2014/main" id="{85E29544-5A08-8FEA-A242-73A59FD1DCF8}"/>
              </a:ext>
            </a:extLst>
          </p:cNvPr>
          <p:cNvSpPr txBox="1"/>
          <p:nvPr/>
        </p:nvSpPr>
        <p:spPr>
          <a:xfrm>
            <a:off x="4121080" y="1914354"/>
            <a:ext cx="3769948" cy="4607021"/>
          </a:xfrm>
          <a:prstGeom prst="rect">
            <a:avLst/>
          </a:prstGeom>
          <a:noFill/>
          <a:ln>
            <a:noFill/>
          </a:ln>
        </p:spPr>
        <p:txBody>
          <a:bodyPr spcFirstLastPara="1" wrap="square" lIns="121900" tIns="121900" rIns="121900" bIns="121900" anchor="t" anchorCtr="0">
            <a:noAutofit/>
          </a:bodyPr>
          <a:lstStyle/>
          <a:p>
            <a:pPr marL="608965" indent="-422910">
              <a:buClr>
                <a:srgbClr val="626262"/>
              </a:buClr>
              <a:buSzPts val="1400"/>
              <a:buFont typeface="Tahoma"/>
              <a:buChar char="●"/>
            </a:pPr>
            <a:r>
              <a:rPr lang="en" dirty="0">
                <a:latin typeface="Arial"/>
                <a:ea typeface="Tahoma"/>
                <a:cs typeface="Arial"/>
                <a:sym typeface="Tahoma"/>
              </a:rPr>
              <a:t>Website</a:t>
            </a:r>
            <a:endParaRPr lang="en-US">
              <a:latin typeface="Arial"/>
              <a:ea typeface="Tahoma"/>
              <a:cs typeface="Arial"/>
            </a:endParaRPr>
          </a:p>
          <a:p>
            <a:pPr marL="608965" indent="-422910">
              <a:buClr>
                <a:srgbClr val="626262"/>
              </a:buClr>
              <a:buSzPts val="1400"/>
              <a:buFont typeface="Tahoma"/>
              <a:buChar char="●"/>
            </a:pPr>
            <a:r>
              <a:rPr lang="en" dirty="0">
                <a:latin typeface="Arial"/>
                <a:ea typeface="Tahoma"/>
                <a:cs typeface="Arial"/>
                <a:sym typeface="Tahoma"/>
              </a:rPr>
              <a:t>Documentation: </a:t>
            </a:r>
            <a:r>
              <a:rPr lang="en-GB" dirty="0">
                <a:latin typeface="Arial"/>
                <a:ea typeface="Tahoma"/>
                <a:cs typeface="Arial"/>
                <a:sym typeface="Tahoma"/>
              </a:rPr>
              <a:t>in-program &amp; online</a:t>
            </a:r>
            <a:endParaRPr lang="en">
              <a:latin typeface="Arial"/>
              <a:ea typeface="Tahoma"/>
              <a:cs typeface="Arial"/>
            </a:endParaRPr>
          </a:p>
          <a:p>
            <a:pPr marL="608965" indent="-422910">
              <a:buClr>
                <a:srgbClr val="626262"/>
              </a:buClr>
              <a:buSzPts val="1400"/>
              <a:buFont typeface="Tahoma"/>
              <a:buChar char="●"/>
            </a:pPr>
            <a:r>
              <a:rPr lang="en" dirty="0">
                <a:latin typeface="Arial"/>
                <a:ea typeface="Tahoma"/>
                <a:cs typeface="Arial"/>
                <a:sym typeface="Tahoma"/>
              </a:rPr>
              <a:t>Written Tutorials</a:t>
            </a:r>
            <a:endParaRPr lang="en" dirty="0">
              <a:latin typeface="Arial"/>
              <a:ea typeface="Tahoma"/>
              <a:cs typeface="Arial"/>
            </a:endParaRPr>
          </a:p>
          <a:p>
            <a:pPr marL="608965" indent="-422910">
              <a:buClr>
                <a:srgbClr val="626262"/>
              </a:buClr>
              <a:buSzPts val="1400"/>
              <a:buFont typeface="Tahoma"/>
              <a:buChar char="●"/>
            </a:pPr>
            <a:r>
              <a:rPr lang="en" dirty="0">
                <a:latin typeface="Arial"/>
                <a:ea typeface="Tahoma"/>
                <a:cs typeface="Arial"/>
                <a:sym typeface="Tahoma"/>
              </a:rPr>
              <a:t>Video Tutorials (YouTube)</a:t>
            </a:r>
            <a:endParaRPr dirty="0">
              <a:latin typeface="Arial"/>
              <a:ea typeface="Tahoma"/>
              <a:cs typeface="Arial"/>
            </a:endParaRPr>
          </a:p>
          <a:p>
            <a:pPr marL="608965" indent="-422910">
              <a:buClr>
                <a:srgbClr val="626262"/>
              </a:buClr>
              <a:buSzPts val="1400"/>
              <a:buFont typeface="Tahoma"/>
              <a:buChar char="●"/>
            </a:pPr>
            <a:r>
              <a:rPr lang="en" dirty="0">
                <a:latin typeface="Arial"/>
                <a:ea typeface="Tahoma"/>
                <a:cs typeface="Arial"/>
                <a:sym typeface="Tahoma"/>
              </a:rPr>
              <a:t>scattering schools/workshop</a:t>
            </a:r>
            <a:endParaRPr lang="en" dirty="0">
              <a:latin typeface="Arial"/>
              <a:ea typeface="Tahoma"/>
              <a:cs typeface="Arial"/>
            </a:endParaRPr>
          </a:p>
          <a:p>
            <a:pPr marL="608965" indent="-422910">
              <a:buClr>
                <a:srgbClr val="626262"/>
              </a:buClr>
              <a:buSzPts val="1400"/>
              <a:buFont typeface="Tahoma"/>
              <a:buChar char="●"/>
            </a:pPr>
            <a:r>
              <a:rPr lang="en" dirty="0">
                <a:latin typeface="Arial"/>
                <a:ea typeface="Tahoma"/>
                <a:cs typeface="Arial"/>
                <a:sym typeface="Tahoma"/>
              </a:rPr>
              <a:t>university cou</a:t>
            </a:r>
            <a:r>
              <a:rPr lang="en" dirty="0">
                <a:solidFill>
                  <a:srgbClr val="626262"/>
                </a:solidFill>
                <a:latin typeface="Arial"/>
                <a:ea typeface="Tahoma"/>
                <a:cs typeface="Arial"/>
                <a:sym typeface="Tahoma"/>
              </a:rPr>
              <a:t>rses</a:t>
            </a:r>
            <a:endParaRPr>
              <a:solidFill>
                <a:srgbClr val="626262"/>
              </a:solidFill>
              <a:latin typeface="Arial"/>
              <a:ea typeface="Tahoma"/>
              <a:cs typeface="Arial"/>
            </a:endParaRPr>
          </a:p>
          <a:p>
            <a:pPr marL="608965" indent="-422910">
              <a:buClr>
                <a:srgbClr val="626262"/>
              </a:buClr>
              <a:buSzPts val="1400"/>
              <a:buFont typeface="Tahoma"/>
              <a:buChar char="●"/>
            </a:pPr>
            <a:r>
              <a:rPr lang="en-GB" dirty="0">
                <a:solidFill>
                  <a:schemeClr val="tx1">
                    <a:lumMod val="95000"/>
                    <a:lumOff val="5000"/>
                  </a:schemeClr>
                </a:solidFill>
                <a:latin typeface="Arial"/>
                <a:ea typeface="Tahoma"/>
                <a:cs typeface="Arial"/>
                <a:sym typeface="Tahoma"/>
              </a:rPr>
              <a:t>Bootcamps &amp; regional workshops</a:t>
            </a:r>
            <a:endParaRPr lang="en-GB" dirty="0">
              <a:solidFill>
                <a:schemeClr val="tx1">
                  <a:lumMod val="95000"/>
                  <a:lumOff val="5000"/>
                </a:schemeClr>
              </a:solidFill>
              <a:latin typeface="Arial"/>
              <a:ea typeface="Tahoma"/>
              <a:cs typeface="Arial"/>
            </a:endParaRPr>
          </a:p>
          <a:p>
            <a:pPr marL="608965" indent="-422910">
              <a:buClr>
                <a:srgbClr val="626262"/>
              </a:buClr>
              <a:buSzPts val="1400"/>
              <a:buFont typeface="Tahoma"/>
              <a:buChar char="●"/>
            </a:pPr>
            <a:r>
              <a:rPr lang="en" dirty="0">
                <a:solidFill>
                  <a:schemeClr val="tx1">
                    <a:lumMod val="95000"/>
                    <a:lumOff val="5000"/>
                  </a:schemeClr>
                </a:solidFill>
                <a:latin typeface="Arial"/>
                <a:ea typeface="Tahoma"/>
                <a:cs typeface="Arial"/>
                <a:sym typeface="Tahoma"/>
              </a:rPr>
              <a:t>Twitter</a:t>
            </a:r>
            <a:endParaRPr>
              <a:solidFill>
                <a:schemeClr val="tx1">
                  <a:lumMod val="95000"/>
                  <a:lumOff val="5000"/>
                </a:schemeClr>
              </a:solidFill>
              <a:latin typeface="Arial" panose="020B0604020202020204" pitchFamily="34" charset="0"/>
              <a:ea typeface="Tahoma"/>
              <a:cs typeface="Arial" panose="020B0604020202020204" pitchFamily="34" charset="0"/>
            </a:endParaRPr>
          </a:p>
          <a:p>
            <a:pPr marL="186055">
              <a:buClr>
                <a:srgbClr val="626262"/>
              </a:buClr>
              <a:buSzPts val="1400"/>
            </a:pPr>
            <a:endParaRPr lang="en" dirty="0">
              <a:solidFill>
                <a:schemeClr val="tx1">
                  <a:lumMod val="95000"/>
                  <a:lumOff val="5000"/>
                </a:schemeClr>
              </a:solidFill>
              <a:latin typeface="Arial" panose="020B0604020202020204" pitchFamily="34" charset="0"/>
              <a:ea typeface="Tahoma"/>
              <a:cs typeface="Arial" panose="020B0604020202020204" pitchFamily="34" charset="0"/>
            </a:endParaRPr>
          </a:p>
          <a:p>
            <a:pPr marL="608965" indent="-422910">
              <a:buClr>
                <a:srgbClr val="626262"/>
              </a:buClr>
              <a:buSzPts val="1400"/>
              <a:buFont typeface="Tahoma"/>
              <a:buChar char="●"/>
            </a:pPr>
            <a:r>
              <a:rPr lang="en" dirty="0">
                <a:solidFill>
                  <a:schemeClr val="tx1">
                    <a:lumMod val="95000"/>
                    <a:lumOff val="5000"/>
                  </a:schemeClr>
                </a:solidFill>
                <a:latin typeface="Arial"/>
                <a:ea typeface="Tahoma"/>
                <a:cs typeface="Arial"/>
                <a:sym typeface="Tahoma"/>
              </a:rPr>
              <a:t>help@sasview.org</a:t>
            </a:r>
            <a:endParaRPr lang="en" dirty="0">
              <a:solidFill>
                <a:schemeClr val="tx1">
                  <a:lumMod val="95000"/>
                  <a:lumOff val="5000"/>
                </a:schemeClr>
              </a:solidFill>
              <a:latin typeface="Arial"/>
              <a:ea typeface="Tahoma"/>
              <a:cs typeface="Arial"/>
            </a:endParaRPr>
          </a:p>
          <a:p>
            <a:pPr marL="608965" indent="-422910">
              <a:buClr>
                <a:srgbClr val="626262"/>
              </a:buClr>
              <a:buSzPts val="1400"/>
              <a:buFont typeface="Tahoma"/>
              <a:buChar char="●"/>
            </a:pPr>
            <a:r>
              <a:rPr lang="en" dirty="0">
                <a:solidFill>
                  <a:schemeClr val="tx1">
                    <a:lumMod val="95000"/>
                    <a:lumOff val="5000"/>
                  </a:schemeClr>
                </a:solidFill>
                <a:latin typeface="Arial"/>
                <a:ea typeface="Tahoma"/>
                <a:cs typeface="Arial"/>
                <a:sym typeface="Tahoma"/>
              </a:rPr>
              <a:t>users@sasview.org</a:t>
            </a:r>
            <a:endParaRPr>
              <a:solidFill>
                <a:schemeClr val="tx1">
                  <a:lumMod val="95000"/>
                  <a:lumOff val="5000"/>
                </a:schemeClr>
              </a:solidFill>
              <a:latin typeface="Arial"/>
              <a:ea typeface="Tahoma"/>
              <a:cs typeface="Arial"/>
            </a:endParaRPr>
          </a:p>
        </p:txBody>
      </p:sp>
    </p:spTree>
    <p:extLst>
      <p:ext uri="{BB962C8B-B14F-4D97-AF65-F5344CB8AC3E}">
        <p14:creationId xmlns:p14="http://schemas.microsoft.com/office/powerpoint/2010/main" val="4158062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7" name="Google Shape;327;p44"/>
          <p:cNvSpPr txBox="1">
            <a:spLocks noGrp="1"/>
          </p:cNvSpPr>
          <p:nvPr>
            <p:ph type="sldNum" idx="12"/>
          </p:nvPr>
        </p:nvSpPr>
        <p:spPr>
          <a:xfrm>
            <a:off x="9812215" y="7018735"/>
            <a:ext cx="285000" cy="341700"/>
          </a:xfrm>
          <a:prstGeom prst="rect">
            <a:avLst/>
          </a:prstGeom>
          <a:noFill/>
          <a:ln>
            <a:noFill/>
          </a:ln>
        </p:spPr>
        <p:txBody>
          <a:bodyPr spcFirstLastPara="1" vert="horz" wrap="square" lIns="32751" tIns="32751" rIns="32751" bIns="32751" rtlCol="0" anchor="t" anchorCtr="0">
            <a:noAutofit/>
          </a:bodyPr>
          <a:lstStyle/>
          <a:p>
            <a:fld id="{00000000-1234-1234-1234-123412341234}" type="slidenum">
              <a:rPr lang="en"/>
              <a:pPr/>
              <a:t>9</a:t>
            </a:fld>
            <a:endParaRPr/>
          </a:p>
        </p:txBody>
      </p:sp>
      <p:pic>
        <p:nvPicPr>
          <p:cNvPr id="330" name="Google Shape;330;p44"/>
          <p:cNvPicPr preferRelativeResize="0"/>
          <p:nvPr/>
        </p:nvPicPr>
        <p:blipFill>
          <a:blip r:embed="rId3">
            <a:alphaModFix/>
          </a:blip>
          <a:stretch>
            <a:fillRect/>
          </a:stretch>
        </p:blipFill>
        <p:spPr>
          <a:xfrm>
            <a:off x="196155" y="1448941"/>
            <a:ext cx="3276027" cy="2460219"/>
          </a:xfrm>
          <a:prstGeom prst="rect">
            <a:avLst/>
          </a:prstGeom>
          <a:noFill/>
          <a:ln>
            <a:noFill/>
          </a:ln>
        </p:spPr>
      </p:pic>
      <p:pic>
        <p:nvPicPr>
          <p:cNvPr id="331" name="Google Shape;331;p44"/>
          <p:cNvPicPr preferRelativeResize="0"/>
          <p:nvPr/>
        </p:nvPicPr>
        <p:blipFill>
          <a:blip r:embed="rId4">
            <a:alphaModFix/>
          </a:blip>
          <a:stretch>
            <a:fillRect/>
          </a:stretch>
        </p:blipFill>
        <p:spPr>
          <a:xfrm>
            <a:off x="6665327" y="3886528"/>
            <a:ext cx="2292975" cy="1721976"/>
          </a:xfrm>
          <a:prstGeom prst="rect">
            <a:avLst/>
          </a:prstGeom>
          <a:noFill/>
          <a:ln>
            <a:noFill/>
          </a:ln>
        </p:spPr>
      </p:pic>
      <p:sp>
        <p:nvSpPr>
          <p:cNvPr id="332" name="Google Shape;332;p44"/>
          <p:cNvSpPr/>
          <p:nvPr/>
        </p:nvSpPr>
        <p:spPr>
          <a:xfrm>
            <a:off x="7590001" y="6344787"/>
            <a:ext cx="3072159" cy="353862"/>
          </a:xfrm>
          <a:prstGeom prst="rect">
            <a:avLst/>
          </a:prstGeom>
          <a:noFill/>
          <a:ln>
            <a:noFill/>
          </a:ln>
        </p:spPr>
        <p:txBody>
          <a:bodyPr spcFirstLastPara="1" wrap="square" lIns="32751" tIns="32751" rIns="32751" bIns="32751" anchor="ctr" anchorCtr="0">
            <a:noAutofit/>
          </a:bodyPr>
          <a:lstStyle/>
          <a:p>
            <a:pPr lvl="1" indent="152396" algn="ctr">
              <a:buSzPts val="1500"/>
            </a:pPr>
            <a:r>
              <a:rPr lang="en" sz="1500" u="sng" dirty="0">
                <a:solidFill>
                  <a:schemeClr val="hlink"/>
                </a:solidFill>
                <a:hlinkClick r:id="rId5"/>
              </a:rPr>
              <a:t>http://github.com/SasView</a:t>
            </a:r>
            <a:endParaRPr sz="900" dirty="0"/>
          </a:p>
        </p:txBody>
      </p:sp>
      <p:sp>
        <p:nvSpPr>
          <p:cNvPr id="333" name="Google Shape;333;p44"/>
          <p:cNvSpPr/>
          <p:nvPr/>
        </p:nvSpPr>
        <p:spPr>
          <a:xfrm>
            <a:off x="817927" y="6340959"/>
            <a:ext cx="3154073" cy="318908"/>
          </a:xfrm>
          <a:prstGeom prst="rect">
            <a:avLst/>
          </a:prstGeom>
          <a:noFill/>
          <a:ln>
            <a:noFill/>
          </a:ln>
        </p:spPr>
        <p:txBody>
          <a:bodyPr spcFirstLastPara="1" wrap="square" lIns="32751" tIns="32751" rIns="32751" bIns="32751" anchor="ctr" anchorCtr="0">
            <a:noAutofit/>
          </a:bodyPr>
          <a:lstStyle/>
          <a:p>
            <a:pPr lvl="1" indent="152396" algn="ctr">
              <a:buSzPts val="1500"/>
            </a:pPr>
            <a:r>
              <a:rPr lang="en" sz="1500" u="sng" dirty="0">
                <a:solidFill>
                  <a:schemeClr val="hlink"/>
                </a:solidFill>
                <a:hlinkClick r:id="rId6"/>
              </a:rPr>
              <a:t>http://www.sasview.org</a:t>
            </a:r>
            <a:endParaRPr sz="900" dirty="0"/>
          </a:p>
        </p:txBody>
      </p:sp>
      <p:sp>
        <p:nvSpPr>
          <p:cNvPr id="14" name="Google Shape;266;p40">
            <a:extLst>
              <a:ext uri="{FF2B5EF4-FFF2-40B4-BE49-F238E27FC236}">
                <a16:creationId xmlns:a16="http://schemas.microsoft.com/office/drawing/2014/main" id="{CD0700C5-2450-401A-99FD-FA28BA02B969}"/>
              </a:ext>
            </a:extLst>
          </p:cNvPr>
          <p:cNvSpPr/>
          <p:nvPr/>
        </p:nvSpPr>
        <p:spPr>
          <a:xfrm>
            <a:off x="1314885" y="472879"/>
            <a:ext cx="9562400" cy="436000"/>
          </a:xfrm>
          <a:prstGeom prst="rect">
            <a:avLst/>
          </a:prstGeom>
          <a:noFill/>
          <a:ln>
            <a:noFill/>
          </a:ln>
        </p:spPr>
        <p:txBody>
          <a:bodyPr spcFirstLastPara="1" wrap="square" lIns="43667" tIns="43667" rIns="43667" bIns="43667" anchor="ctr" anchorCtr="0">
            <a:noAutofit/>
          </a:bodyPr>
          <a:lstStyle/>
          <a:p>
            <a:pPr algn="ctr">
              <a:buSzPts val="2300"/>
            </a:pPr>
            <a:r>
              <a:rPr lang="en" sz="3200" b="1" dirty="0">
                <a:solidFill>
                  <a:srgbClr val="626262"/>
                </a:solidFill>
              </a:rPr>
              <a:t>Open, </a:t>
            </a:r>
            <a:r>
              <a:rPr lang="en" sz="3200" b="1" dirty="0">
                <a:solidFill>
                  <a:srgbClr val="C00000"/>
                </a:solidFill>
              </a:rPr>
              <a:t>Collaborative</a:t>
            </a:r>
            <a:r>
              <a:rPr lang="en" sz="3200" b="1" dirty="0">
                <a:solidFill>
                  <a:srgbClr val="626262"/>
                </a:solidFill>
              </a:rPr>
              <a:t>, Community </a:t>
            </a:r>
            <a:r>
              <a:rPr lang="en" sz="3200" b="1" dirty="0">
                <a:solidFill>
                  <a:srgbClr val="C00000"/>
                </a:solidFill>
              </a:rPr>
              <a:t>Development</a:t>
            </a:r>
            <a:endParaRPr sz="3200" dirty="0">
              <a:solidFill>
                <a:srgbClr val="C00000"/>
              </a:solidFill>
            </a:endParaRPr>
          </a:p>
        </p:txBody>
      </p:sp>
      <p:sp>
        <p:nvSpPr>
          <p:cNvPr id="15" name="TextBox 14">
            <a:extLst>
              <a:ext uri="{FF2B5EF4-FFF2-40B4-BE49-F238E27FC236}">
                <a16:creationId xmlns:a16="http://schemas.microsoft.com/office/drawing/2014/main" id="{E6CB28E2-1A5C-418D-A023-3262D188E4CE}"/>
              </a:ext>
            </a:extLst>
          </p:cNvPr>
          <p:cNvSpPr txBox="1"/>
          <p:nvPr/>
        </p:nvSpPr>
        <p:spPr>
          <a:xfrm>
            <a:off x="7511348" y="2261110"/>
            <a:ext cx="4594167" cy="461665"/>
          </a:xfrm>
          <a:prstGeom prst="rect">
            <a:avLst/>
          </a:prstGeom>
          <a:noFill/>
        </p:spPr>
        <p:txBody>
          <a:bodyPr wrap="square" lIns="91440" tIns="45720" rIns="91440" bIns="45720" anchor="t">
            <a:spAutoFit/>
          </a:bodyPr>
          <a:lstStyle/>
          <a:p>
            <a:pPr marL="342900" indent="-342900">
              <a:buFont typeface="Arial"/>
              <a:buChar char="•"/>
            </a:pPr>
            <a:endParaRPr lang="en-US" sz="2400" b="1" dirty="0">
              <a:cs typeface="Calibri"/>
            </a:endParaRPr>
          </a:p>
        </p:txBody>
      </p:sp>
      <p:pic>
        <p:nvPicPr>
          <p:cNvPr id="16" name="Google Shape;466;p58">
            <a:extLst>
              <a:ext uri="{FF2B5EF4-FFF2-40B4-BE49-F238E27FC236}">
                <a16:creationId xmlns:a16="http://schemas.microsoft.com/office/drawing/2014/main" id="{BD30BE59-31F0-4955-A405-45758342C11B}"/>
              </a:ext>
            </a:extLst>
          </p:cNvPr>
          <p:cNvPicPr preferRelativeResize="0"/>
          <p:nvPr/>
        </p:nvPicPr>
        <p:blipFill>
          <a:blip r:embed="rId7">
            <a:alphaModFix/>
          </a:blip>
          <a:stretch>
            <a:fillRect/>
          </a:stretch>
        </p:blipFill>
        <p:spPr>
          <a:xfrm>
            <a:off x="3753569" y="2763205"/>
            <a:ext cx="2422123" cy="1816592"/>
          </a:xfrm>
          <a:prstGeom prst="rect">
            <a:avLst/>
          </a:prstGeom>
          <a:noFill/>
          <a:ln>
            <a:noFill/>
          </a:ln>
        </p:spPr>
      </p:pic>
      <p:pic>
        <p:nvPicPr>
          <p:cNvPr id="18" name="Google Shape;469;p58">
            <a:extLst>
              <a:ext uri="{FF2B5EF4-FFF2-40B4-BE49-F238E27FC236}">
                <a16:creationId xmlns:a16="http://schemas.microsoft.com/office/drawing/2014/main" id="{AAD6107C-57F5-4F9B-BBE2-427F604FC5FE}"/>
              </a:ext>
            </a:extLst>
          </p:cNvPr>
          <p:cNvPicPr preferRelativeResize="0"/>
          <p:nvPr/>
        </p:nvPicPr>
        <p:blipFill>
          <a:blip r:embed="rId8">
            <a:alphaModFix/>
          </a:blip>
          <a:stretch>
            <a:fillRect/>
          </a:stretch>
        </p:blipFill>
        <p:spPr>
          <a:xfrm>
            <a:off x="9762630" y="4563233"/>
            <a:ext cx="2075855" cy="1556899"/>
          </a:xfrm>
          <a:prstGeom prst="rect">
            <a:avLst/>
          </a:prstGeom>
          <a:noFill/>
          <a:ln>
            <a:noFill/>
          </a:ln>
        </p:spPr>
      </p:pic>
      <p:sp>
        <p:nvSpPr>
          <p:cNvPr id="5" name="TextBox 4">
            <a:extLst>
              <a:ext uri="{FF2B5EF4-FFF2-40B4-BE49-F238E27FC236}">
                <a16:creationId xmlns:a16="http://schemas.microsoft.com/office/drawing/2014/main" id="{9CFD71DF-13A2-F0C4-4D9E-28B09BE347CF}"/>
              </a:ext>
            </a:extLst>
          </p:cNvPr>
          <p:cNvSpPr txBox="1"/>
          <p:nvPr/>
        </p:nvSpPr>
        <p:spPr>
          <a:xfrm>
            <a:off x="4892180" y="2221684"/>
            <a:ext cx="39735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p:txBody>
      </p:sp>
      <p:grpSp>
        <p:nvGrpSpPr>
          <p:cNvPr id="10" name="Group 9">
            <a:extLst>
              <a:ext uri="{FF2B5EF4-FFF2-40B4-BE49-F238E27FC236}">
                <a16:creationId xmlns:a16="http://schemas.microsoft.com/office/drawing/2014/main" id="{ECA894B8-9CB7-B56E-21E3-2F1FABFADEA4}"/>
              </a:ext>
            </a:extLst>
          </p:cNvPr>
          <p:cNvGrpSpPr/>
          <p:nvPr/>
        </p:nvGrpSpPr>
        <p:grpSpPr>
          <a:xfrm>
            <a:off x="816528" y="5197210"/>
            <a:ext cx="4001549" cy="1084722"/>
            <a:chOff x="816528" y="5197210"/>
            <a:chExt cx="4001549" cy="1084722"/>
          </a:xfrm>
        </p:grpSpPr>
        <p:sp>
          <p:nvSpPr>
            <p:cNvPr id="3" name="Rectangle: Rounded Corners 2">
              <a:extLst>
                <a:ext uri="{FF2B5EF4-FFF2-40B4-BE49-F238E27FC236}">
                  <a16:creationId xmlns:a16="http://schemas.microsoft.com/office/drawing/2014/main" id="{2AABE5F2-79E0-4119-9682-AC0C1A5F1D8F}"/>
                </a:ext>
              </a:extLst>
            </p:cNvPr>
            <p:cNvSpPr/>
            <p:nvPr/>
          </p:nvSpPr>
          <p:spPr>
            <a:xfrm>
              <a:off x="863072" y="5197210"/>
              <a:ext cx="3895085" cy="1084722"/>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TextBox 5">
              <a:extLst>
                <a:ext uri="{FF2B5EF4-FFF2-40B4-BE49-F238E27FC236}">
                  <a16:creationId xmlns:a16="http://schemas.microsoft.com/office/drawing/2014/main" id="{0DC42E90-B1A1-6FEE-5A6F-42C20B30B57D}"/>
                </a:ext>
              </a:extLst>
            </p:cNvPr>
            <p:cNvSpPr txBox="1"/>
            <p:nvPr/>
          </p:nvSpPr>
          <p:spPr>
            <a:xfrm>
              <a:off x="816528" y="5297648"/>
              <a:ext cx="400154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cs typeface="Arial"/>
                </a:rPr>
                <a:t>Collaboration also builds</a:t>
              </a:r>
              <a:endParaRPr lang="en-US" b="1">
                <a:cs typeface="Arial"/>
              </a:endParaRPr>
            </a:p>
            <a:p>
              <a:pPr algn="ctr"/>
              <a:r>
                <a:rPr lang="en-US" sz="2800" b="1" dirty="0">
                  <a:cs typeface="Arial"/>
                </a:rPr>
                <a:t>Community</a:t>
              </a:r>
            </a:p>
          </p:txBody>
        </p:sp>
      </p:grpSp>
      <p:sp>
        <p:nvSpPr>
          <p:cNvPr id="8" name="TextBox 7">
            <a:extLst>
              <a:ext uri="{FF2B5EF4-FFF2-40B4-BE49-F238E27FC236}">
                <a16:creationId xmlns:a16="http://schemas.microsoft.com/office/drawing/2014/main" id="{64F6A9DC-BCA2-E97D-E169-9AD061ED4DCD}"/>
              </a:ext>
            </a:extLst>
          </p:cNvPr>
          <p:cNvSpPr txBox="1"/>
          <p:nvPr/>
        </p:nvSpPr>
        <p:spPr>
          <a:xfrm>
            <a:off x="6671050" y="1329932"/>
            <a:ext cx="4908754" cy="2308324"/>
          </a:xfrm>
          <a:prstGeom prst="rect">
            <a:avLst/>
          </a:prstGeom>
          <a:noFill/>
        </p:spPr>
        <p:txBody>
          <a:bodyPr wrap="square" lIns="91440" tIns="45720" rIns="91440" bIns="45720" anchor="t">
            <a:spAutoFit/>
          </a:bodyPr>
          <a:lstStyle/>
          <a:p>
            <a:pPr marL="342900" indent="-342900">
              <a:buFont typeface="Arial,Sans-Serif"/>
              <a:buChar char="•"/>
            </a:pPr>
            <a:r>
              <a:rPr lang="en-US" sz="2400" b="1" dirty="0">
                <a:ea typeface="+mn-lt"/>
                <a:cs typeface="+mn-lt"/>
              </a:rPr>
              <a:t>Twice monthly zoom calls</a:t>
            </a:r>
            <a:endParaRPr lang="en-US" sz="2400" dirty="0">
              <a:ea typeface="+mn-lt"/>
              <a:cs typeface="+mn-lt"/>
            </a:endParaRPr>
          </a:p>
          <a:p>
            <a:pPr marL="342900" indent="-342900">
              <a:buFont typeface="Arial,Sans-Serif"/>
              <a:buChar char="•"/>
            </a:pPr>
            <a:r>
              <a:rPr lang="en-US" sz="2400" b="1" dirty="0">
                <a:ea typeface="+mn-lt"/>
                <a:cs typeface="+mn-lt"/>
              </a:rPr>
              <a:t>Regular ‘camps’ &amp; ‘hackathons’</a:t>
            </a:r>
            <a:endParaRPr lang="en-US" dirty="0">
              <a:ea typeface="+mn-lt"/>
              <a:cs typeface="+mn-lt"/>
            </a:endParaRPr>
          </a:p>
          <a:p>
            <a:pPr marL="342900" indent="-342900">
              <a:buFont typeface="Arial,Sans-Serif"/>
              <a:buChar char="•"/>
            </a:pPr>
            <a:r>
              <a:rPr lang="en-US" sz="2400" b="1" dirty="0">
                <a:ea typeface="+mn-lt"/>
                <a:cs typeface="+mn-lt"/>
              </a:rPr>
              <a:t>Developer's mailing list</a:t>
            </a:r>
            <a:r>
              <a:rPr lang="en-US" sz="2400" dirty="0">
                <a:ea typeface="+mn-lt"/>
                <a:cs typeface="+mn-lt"/>
              </a:rPr>
              <a:t> </a:t>
            </a:r>
            <a:endParaRPr lang="en-US">
              <a:cs typeface="Calibri"/>
            </a:endParaRPr>
          </a:p>
          <a:p>
            <a:pPr marL="285750" indent="-285750">
              <a:buFont typeface="Arial"/>
              <a:buChar char="•"/>
            </a:pPr>
            <a:r>
              <a:rPr lang="en-US" sz="2400" b="1" dirty="0" err="1">
                <a:ea typeface="+mn-lt"/>
                <a:cs typeface="+mn-lt"/>
              </a:rPr>
              <a:t>SasView</a:t>
            </a:r>
            <a:r>
              <a:rPr lang="en-US" sz="2400" b="1" dirty="0">
                <a:ea typeface="+mn-lt"/>
                <a:cs typeface="+mn-lt"/>
              </a:rPr>
              <a:t> slack</a:t>
            </a:r>
          </a:p>
          <a:p>
            <a:pPr marL="285750" indent="-285750">
              <a:buFont typeface="Arial"/>
              <a:buChar char="•"/>
            </a:pPr>
            <a:r>
              <a:rPr lang="en-US" sz="2400" b="1" dirty="0">
                <a:ea typeface="+mn-lt"/>
                <a:cs typeface="+mn-lt"/>
              </a:rPr>
              <a:t>Expertise sharing and helping</a:t>
            </a:r>
          </a:p>
          <a:p>
            <a:pPr marL="285750" indent="-285750">
              <a:buFont typeface="Arial"/>
              <a:buChar char="•"/>
            </a:pPr>
            <a:r>
              <a:rPr lang="en-US" sz="2400" b="1" dirty="0">
                <a:cs typeface="Calibri"/>
              </a:rPr>
              <a:t>Small leadership team to facilitate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nt and logo master">
  <a:themeElements>
    <a:clrScheme name="STFC theme">
      <a:dk1>
        <a:srgbClr val="2E2C61"/>
      </a:dk1>
      <a:lt1>
        <a:srgbClr val="FFFFFF"/>
      </a:lt1>
      <a:dk2>
        <a:srgbClr val="2E2C61"/>
      </a:dk2>
      <a:lt2>
        <a:srgbClr val="FFFFFF"/>
      </a:lt2>
      <a:accent1>
        <a:srgbClr val="1E5DF8"/>
      </a:accent1>
      <a:accent2>
        <a:srgbClr val="003088"/>
      </a:accent2>
      <a:accent3>
        <a:srgbClr val="F08900"/>
      </a:accent3>
      <a:accent4>
        <a:srgbClr val="616161"/>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TotalTime>
  <Words>1919</Words>
  <Application>Microsoft Office PowerPoint</Application>
  <PresentationFormat>Widescreen</PresentationFormat>
  <Paragraphs>351</Paragraphs>
  <Slides>13</Slides>
  <Notes>5</Notes>
  <HiddenSlides>0</HiddenSlides>
  <MMClips>0</MMClip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Office Theme</vt:lpstr>
      <vt:lpstr>Font and logo master</vt:lpstr>
      <vt:lpstr>PowerPoint Presentation</vt:lpstr>
      <vt:lpstr>PowerPoint Presentation</vt:lpstr>
      <vt:lpstr>PowerPoint Presentation</vt:lpstr>
      <vt:lpstr>PowerPoint Presentation</vt:lpstr>
      <vt:lpstr>PowerPoint Presentation</vt:lpstr>
      <vt:lpstr>PowerPoint Presentation</vt:lpstr>
      <vt:lpstr>The SasView Aproach</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Butler, Paul D. (Fed)</dc:creator>
  <cp:lastModifiedBy>Butler, Paul D. (Fed)</cp:lastModifiedBy>
  <cp:revision>516</cp:revision>
  <dcterms:created xsi:type="dcterms:W3CDTF">2022-06-02T20:54:09Z</dcterms:created>
  <dcterms:modified xsi:type="dcterms:W3CDTF">2022-09-15T12:05:36Z</dcterms:modified>
</cp:coreProperties>
</file>